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256" r:id="rId2"/>
    <p:sldId id="271" r:id="rId3"/>
    <p:sldId id="257" r:id="rId4"/>
    <p:sldId id="270" r:id="rId5"/>
    <p:sldId id="259" r:id="rId6"/>
    <p:sldId id="269" r:id="rId7"/>
    <p:sldId id="260" r:id="rId8"/>
    <p:sldId id="261" r:id="rId9"/>
    <p:sldId id="273" r:id="rId10"/>
    <p:sldId id="274" r:id="rId11"/>
    <p:sldId id="275" r:id="rId12"/>
    <p:sldId id="262" r:id="rId13"/>
    <p:sldId id="272" r:id="rId14"/>
    <p:sldId id="276" r:id="rId15"/>
    <p:sldId id="278" r:id="rId16"/>
    <p:sldId id="277" r:id="rId17"/>
    <p:sldId id="279" r:id="rId18"/>
    <p:sldId id="280" r:id="rId19"/>
    <p:sldId id="258" r:id="rId20"/>
    <p:sldId id="264" r:id="rId21"/>
    <p:sldId id="268" r:id="rId22"/>
    <p:sldId id="26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bham Udsaria" initials="SU" lastIdx="1" clrIdx="0">
    <p:extLst>
      <p:ext uri="{19B8F6BF-5375-455C-9EA6-DF929625EA0E}">
        <p15:presenceInfo xmlns:p15="http://schemas.microsoft.com/office/powerpoint/2012/main" userId="3a98a93a4cf0e60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57" autoAdjust="0"/>
  </p:normalViewPr>
  <p:slideViewPr>
    <p:cSldViewPr snapToGrid="0">
      <p:cViewPr varScale="1">
        <p:scale>
          <a:sx n="79" d="100"/>
          <a:sy n="79" d="100"/>
        </p:scale>
        <p:origin x="797" y="101"/>
      </p:cViewPr>
      <p:guideLst/>
    </p:cSldViewPr>
  </p:slideViewPr>
  <p:outlineViewPr>
    <p:cViewPr>
      <p:scale>
        <a:sx n="33" d="100"/>
        <a:sy n="33" d="100"/>
      </p:scale>
      <p:origin x="0" y="-642"/>
    </p:cViewPr>
  </p:outlineViewPr>
  <p:notesTextViewPr>
    <p:cViewPr>
      <p:scale>
        <a:sx n="3" d="2"/>
        <a:sy n="3" d="2"/>
      </p:scale>
      <p:origin x="0" y="0"/>
    </p:cViewPr>
  </p:notesTextViewPr>
  <p:notesViewPr>
    <p:cSldViewPr snapToGrid="0">
      <p:cViewPr varScale="1">
        <p:scale>
          <a:sx n="60" d="100"/>
          <a:sy n="60" d="100"/>
        </p:scale>
        <p:origin x="1670"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10T05:47:14.927" idx="1">
    <p:pos x="7392" y="758"/>
    <p:text>Water Quality</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873B9F-50A0-4622-8B27-9EA7B86E7C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217B71-78E5-4F1B-8D85-573B8AAD3E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6A5925-1F73-40BA-85C9-D3AC61ACF64E}" type="datetimeFigureOut">
              <a:rPr lang="en-US" smtClean="0"/>
              <a:t>9/9/2021</a:t>
            </a:fld>
            <a:endParaRPr lang="en-US"/>
          </a:p>
        </p:txBody>
      </p:sp>
      <p:sp>
        <p:nvSpPr>
          <p:cNvPr id="4" name="Footer Placeholder 3">
            <a:extLst>
              <a:ext uri="{FF2B5EF4-FFF2-40B4-BE49-F238E27FC236}">
                <a16:creationId xmlns:a16="http://schemas.microsoft.com/office/drawing/2014/main" id="{E2A5D993-102A-4921-A12E-E8E8D0285A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3F94975-3B91-4B9C-9498-7DA766AE14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10B77D-D561-4A25-8C29-51CAB365AE4B}" type="slidenum">
              <a:rPr lang="en-US" smtClean="0"/>
              <a:t>‹#›</a:t>
            </a:fld>
            <a:endParaRPr lang="en-US"/>
          </a:p>
        </p:txBody>
      </p:sp>
    </p:spTree>
    <p:extLst>
      <p:ext uri="{BB962C8B-B14F-4D97-AF65-F5344CB8AC3E}">
        <p14:creationId xmlns:p14="http://schemas.microsoft.com/office/powerpoint/2010/main" val="2936642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9/9/2021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US"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US" noProof="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US" noProof="0" smtClean="0"/>
              <a:pPr/>
              <a:t>‹#›</a:t>
            </a:fld>
            <a:endParaRPr lang="en-US" noProof="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noProof="0"/>
              <a:t>Click to edit Master title style</a:t>
            </a:r>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noProof="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noProof="0"/>
              <a:t>Click to edit Master title style</a:t>
            </a:r>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noProof="0"/>
              <a:t>Subtitle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US" noProof="0" smtClean="0"/>
              <a:pPr/>
              <a:t>‹#›</a:t>
            </a:fld>
            <a:endParaRPr lang="en-US" noProof="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noProof="0"/>
              <a:t>Click to edit Master title style</a:t>
            </a:r>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noProof="0"/>
              <a:t>Compare B</a:t>
            </a:r>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US" noProof="0" smtClean="0"/>
              <a:pPr/>
              <a:t>‹#›</a:t>
            </a:fld>
            <a:endParaRPr lang="en-US" noProof="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a:t>Insert or Drag and Drop your Image</a:t>
            </a:r>
            <a:endParaRPr lang="en-US"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a:t>Thank You</a:t>
            </a:r>
            <a:endParaRPr lang="en-US"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a:t>Name</a:t>
            </a:r>
            <a:endParaRPr lang="en-US"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a:t>Email</a:t>
            </a:r>
            <a:endParaRPr lang="en-US"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US"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noProof="0"/>
              <a:t>Click to edit Master title style</a:t>
            </a:r>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noProof="0"/>
              <a:t>Subtitle</a:t>
            </a:r>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US" noProof="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US"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US"/>
              <a:t>Add a footer</a:t>
            </a: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US" smtClean="0"/>
              <a:pPr/>
              <a:t>‹#›</a:t>
            </a:fld>
            <a:endParaRPr lang="en-US"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5.xml"/><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learning.edx.org/course/course-v1:IBM+AI0101EN+2T2021/home" TargetMode="External"/><Relationship Id="rId1" Type="http://schemas.openxmlformats.org/officeDocument/2006/relationships/slideLayout" Target="../slideLayouts/slideLayout2.xml"/><Relationship Id="rId4" Type="http://schemas.openxmlformats.org/officeDocument/2006/relationships/hyperlink" Target="https://learning.edx.org/course/course-v1:IBM+DS0101EN+2T2021/home"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pexels.com/photo/background-book-stack-books-close-up-1148399/" TargetMode="External"/><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hyperlink" Target="https://www.goodfreephotos.com/business-and-technology/parts-of-a-motherboard-technology.jpg.php" TargetMode="External"/><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4.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7.jpg"/><Relationship Id="rId2" Type="http://schemas.openxmlformats.org/officeDocument/2006/relationships/image" Target="../media/image14.jpeg"/><Relationship Id="rId1" Type="http://schemas.openxmlformats.org/officeDocument/2006/relationships/slideLayout" Target="../slideLayouts/slideLayout4.xml"/><Relationship Id="rId6" Type="http://schemas.openxmlformats.org/officeDocument/2006/relationships/image" Target="../media/image16.jpg"/><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a:xfrm>
            <a:off x="7985930" y="2242269"/>
            <a:ext cx="4118608" cy="1227938"/>
          </a:xfrm>
        </p:spPr>
        <p:txBody>
          <a:bodyPr/>
          <a:lstStyle/>
          <a:p>
            <a:r>
              <a:rPr lang="en-US" dirty="0"/>
              <a:t>AI &amp; Data Science</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a:xfrm>
            <a:off x="7985930" y="3602038"/>
            <a:ext cx="4118603" cy="1086344"/>
          </a:xfrm>
        </p:spPr>
        <p:txBody>
          <a:bodyPr/>
          <a:lstStyle/>
          <a:p>
            <a:pPr>
              <a:lnSpc>
                <a:spcPct val="100000"/>
              </a:lnSpc>
            </a:pPr>
            <a:r>
              <a:rPr lang="en-US" spc="0" dirty="0">
                <a:latin typeface="Copperplate Gothic Light" panose="020E0507020206020404" pitchFamily="34" charset="0"/>
              </a:rPr>
              <a:t>Department of Electronics and</a:t>
            </a:r>
          </a:p>
          <a:p>
            <a:pPr>
              <a:lnSpc>
                <a:spcPct val="100000"/>
              </a:lnSpc>
            </a:pPr>
            <a:r>
              <a:rPr lang="en-US" spc="0" dirty="0">
                <a:latin typeface="Copperplate Gothic Light" panose="020E0507020206020404" pitchFamily="34" charset="0"/>
              </a:rPr>
              <a:t>Communication </a:t>
            </a:r>
          </a:p>
          <a:p>
            <a:pPr>
              <a:lnSpc>
                <a:spcPct val="100000"/>
              </a:lnSpc>
            </a:pPr>
            <a:r>
              <a:rPr lang="en-US" spc="0" dirty="0">
                <a:latin typeface="Copperplate Gothic Light" panose="020E0507020206020404" pitchFamily="34" charset="0"/>
              </a:rPr>
              <a:t>Engineering</a:t>
            </a:r>
            <a:endParaRPr lang="en-US" spc="0" noProof="1">
              <a:latin typeface="Copperplate Gothic Light" panose="020E0507020206020404" pitchFamily="34" charset="0"/>
            </a:endParaRPr>
          </a:p>
        </p:txBody>
      </p:sp>
      <p:cxnSp>
        <p:nvCxnSpPr>
          <p:cNvPr id="22" name="Straight Connector 21">
            <a:extLst>
              <a:ext uri="{FF2B5EF4-FFF2-40B4-BE49-F238E27FC236}">
                <a16:creationId xmlns:a16="http://schemas.microsoft.com/office/drawing/2014/main" id="{1B17638D-56AE-48AD-96C8-EE46229C744C}"/>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Graphic 8" descr="space radar outline">
            <a:extLst>
              <a:ext uri="{FF2B5EF4-FFF2-40B4-BE49-F238E27FC236}">
                <a16:creationId xmlns:a16="http://schemas.microsoft.com/office/drawing/2014/main" id="{52C1AEF9-C750-45F9-AD02-5447187F5716}"/>
              </a:ext>
            </a:extLst>
          </p:cNvPr>
          <p:cNvSpPr/>
          <p:nvPr/>
        </p:nvSpPr>
        <p:spPr>
          <a:xfrm rot="16731500">
            <a:off x="10654807" y="4433342"/>
            <a:ext cx="238125" cy="238125"/>
          </a:xfrm>
          <a:custGeom>
            <a:avLst/>
            <a:gdLst>
              <a:gd name="connsiteX0" fmla="*/ 145256 w 238125"/>
              <a:gd name="connsiteY0" fmla="*/ 159538 h 238125"/>
              <a:gd name="connsiteX1" fmla="*/ 150019 w 238125"/>
              <a:gd name="connsiteY1" fmla="*/ 154775 h 238125"/>
              <a:gd name="connsiteX2" fmla="*/ 150019 w 238125"/>
              <a:gd name="connsiteY2" fmla="*/ 145250 h 238125"/>
              <a:gd name="connsiteX3" fmla="*/ 145256 w 238125"/>
              <a:gd name="connsiteY3" fmla="*/ 140488 h 238125"/>
              <a:gd name="connsiteX4" fmla="*/ 140494 w 238125"/>
              <a:gd name="connsiteY4" fmla="*/ 145250 h 238125"/>
              <a:gd name="connsiteX5" fmla="*/ 140494 w 238125"/>
              <a:gd name="connsiteY5" fmla="*/ 154775 h 238125"/>
              <a:gd name="connsiteX6" fmla="*/ 145256 w 238125"/>
              <a:gd name="connsiteY6" fmla="*/ 159538 h 238125"/>
              <a:gd name="connsiteX7" fmla="*/ 234353 w 238125"/>
              <a:gd name="connsiteY7" fmla="*/ 122828 h 238125"/>
              <a:gd name="connsiteX8" fmla="*/ 196253 w 238125"/>
              <a:gd name="connsiteY8" fmla="*/ 84728 h 238125"/>
              <a:gd name="connsiteX9" fmla="*/ 192881 w 238125"/>
              <a:gd name="connsiteY9" fmla="*/ 83338 h 238125"/>
              <a:gd name="connsiteX10" fmla="*/ 97631 w 238125"/>
              <a:gd name="connsiteY10" fmla="*/ 83338 h 238125"/>
              <a:gd name="connsiteX11" fmla="*/ 93231 w 238125"/>
              <a:gd name="connsiteY11" fmla="*/ 86281 h 238125"/>
              <a:gd name="connsiteX12" fmla="*/ 94259 w 238125"/>
              <a:gd name="connsiteY12" fmla="*/ 91472 h 238125"/>
              <a:gd name="connsiteX13" fmla="*/ 114700 w 238125"/>
              <a:gd name="connsiteY13" fmla="*/ 111913 h 238125"/>
              <a:gd name="connsiteX14" fmla="*/ 73819 w 238125"/>
              <a:gd name="connsiteY14" fmla="*/ 111913 h 238125"/>
              <a:gd name="connsiteX15" fmla="*/ 73819 w 238125"/>
              <a:gd name="connsiteY15" fmla="*/ 45238 h 238125"/>
              <a:gd name="connsiteX16" fmla="*/ 88106 w 238125"/>
              <a:gd name="connsiteY16" fmla="*/ 45238 h 238125"/>
              <a:gd name="connsiteX17" fmla="*/ 92869 w 238125"/>
              <a:gd name="connsiteY17" fmla="*/ 40475 h 238125"/>
              <a:gd name="connsiteX18" fmla="*/ 92869 w 238125"/>
              <a:gd name="connsiteY18" fmla="*/ 21425 h 238125"/>
              <a:gd name="connsiteX19" fmla="*/ 88887 w 238125"/>
              <a:gd name="connsiteY19" fmla="*/ 16729 h 238125"/>
              <a:gd name="connsiteX20" fmla="*/ 31737 w 238125"/>
              <a:gd name="connsiteY20" fmla="*/ 7204 h 238125"/>
              <a:gd name="connsiteX21" fmla="*/ 27880 w 238125"/>
              <a:gd name="connsiteY21" fmla="*/ 8271 h 238125"/>
              <a:gd name="connsiteX22" fmla="*/ 26194 w 238125"/>
              <a:gd name="connsiteY22" fmla="*/ 11900 h 238125"/>
              <a:gd name="connsiteX23" fmla="*/ 26194 w 238125"/>
              <a:gd name="connsiteY23" fmla="*/ 40475 h 238125"/>
              <a:gd name="connsiteX24" fmla="*/ 30956 w 238125"/>
              <a:gd name="connsiteY24" fmla="*/ 45238 h 238125"/>
              <a:gd name="connsiteX25" fmla="*/ 64294 w 238125"/>
              <a:gd name="connsiteY25" fmla="*/ 45238 h 238125"/>
              <a:gd name="connsiteX26" fmla="*/ 64294 w 238125"/>
              <a:gd name="connsiteY26" fmla="*/ 111913 h 238125"/>
              <a:gd name="connsiteX27" fmla="*/ 40481 w 238125"/>
              <a:gd name="connsiteY27" fmla="*/ 111913 h 238125"/>
              <a:gd name="connsiteX28" fmla="*/ 26194 w 238125"/>
              <a:gd name="connsiteY28" fmla="*/ 126200 h 238125"/>
              <a:gd name="connsiteX29" fmla="*/ 26194 w 238125"/>
              <a:gd name="connsiteY29" fmla="*/ 164300 h 238125"/>
              <a:gd name="connsiteX30" fmla="*/ 40481 w 238125"/>
              <a:gd name="connsiteY30" fmla="*/ 178588 h 238125"/>
              <a:gd name="connsiteX31" fmla="*/ 76610 w 238125"/>
              <a:gd name="connsiteY31" fmla="*/ 178588 h 238125"/>
              <a:gd name="connsiteX32" fmla="*/ 52769 w 238125"/>
              <a:gd name="connsiteY32" fmla="*/ 202429 h 238125"/>
              <a:gd name="connsiteX33" fmla="*/ 30956 w 238125"/>
              <a:gd name="connsiteY33" fmla="*/ 188113 h 238125"/>
              <a:gd name="connsiteX34" fmla="*/ 7144 w 238125"/>
              <a:gd name="connsiteY34" fmla="*/ 211925 h 238125"/>
              <a:gd name="connsiteX35" fmla="*/ 30956 w 238125"/>
              <a:gd name="connsiteY35" fmla="*/ 235738 h 238125"/>
              <a:gd name="connsiteX36" fmla="*/ 54550 w 238125"/>
              <a:gd name="connsiteY36" fmla="*/ 214116 h 238125"/>
              <a:gd name="connsiteX37" fmla="*/ 90078 w 238125"/>
              <a:gd name="connsiteY37" fmla="*/ 178588 h 238125"/>
              <a:gd name="connsiteX38" fmla="*/ 111919 w 238125"/>
              <a:gd name="connsiteY38" fmla="*/ 178588 h 238125"/>
              <a:gd name="connsiteX39" fmla="*/ 111919 w 238125"/>
              <a:gd name="connsiteY39" fmla="*/ 188598 h 238125"/>
              <a:gd name="connsiteX40" fmla="*/ 92869 w 238125"/>
              <a:gd name="connsiteY40" fmla="*/ 211925 h 238125"/>
              <a:gd name="connsiteX41" fmla="*/ 116681 w 238125"/>
              <a:gd name="connsiteY41" fmla="*/ 235738 h 238125"/>
              <a:gd name="connsiteX42" fmla="*/ 140494 w 238125"/>
              <a:gd name="connsiteY42" fmla="*/ 211925 h 238125"/>
              <a:gd name="connsiteX43" fmla="*/ 121444 w 238125"/>
              <a:gd name="connsiteY43" fmla="*/ 188598 h 238125"/>
              <a:gd name="connsiteX44" fmla="*/ 121444 w 238125"/>
              <a:gd name="connsiteY44" fmla="*/ 178588 h 238125"/>
              <a:gd name="connsiteX45" fmla="*/ 143275 w 238125"/>
              <a:gd name="connsiteY45" fmla="*/ 178588 h 238125"/>
              <a:gd name="connsiteX46" fmla="*/ 178813 w 238125"/>
              <a:gd name="connsiteY46" fmla="*/ 214125 h 238125"/>
              <a:gd name="connsiteX47" fmla="*/ 202406 w 238125"/>
              <a:gd name="connsiteY47" fmla="*/ 235738 h 238125"/>
              <a:gd name="connsiteX48" fmla="*/ 226219 w 238125"/>
              <a:gd name="connsiteY48" fmla="*/ 211925 h 238125"/>
              <a:gd name="connsiteX49" fmla="*/ 202406 w 238125"/>
              <a:gd name="connsiteY49" fmla="*/ 188113 h 238125"/>
              <a:gd name="connsiteX50" fmla="*/ 180594 w 238125"/>
              <a:gd name="connsiteY50" fmla="*/ 202438 h 238125"/>
              <a:gd name="connsiteX51" fmla="*/ 156743 w 238125"/>
              <a:gd name="connsiteY51" fmla="*/ 178588 h 238125"/>
              <a:gd name="connsiteX52" fmla="*/ 192881 w 238125"/>
              <a:gd name="connsiteY52" fmla="*/ 178588 h 238125"/>
              <a:gd name="connsiteX53" fmla="*/ 207169 w 238125"/>
              <a:gd name="connsiteY53" fmla="*/ 164300 h 238125"/>
              <a:gd name="connsiteX54" fmla="*/ 207169 w 238125"/>
              <a:gd name="connsiteY54" fmla="*/ 130963 h 238125"/>
              <a:gd name="connsiteX55" fmla="*/ 230981 w 238125"/>
              <a:gd name="connsiteY55" fmla="*/ 130963 h 238125"/>
              <a:gd name="connsiteX56" fmla="*/ 235382 w 238125"/>
              <a:gd name="connsiteY56" fmla="*/ 128019 h 238125"/>
              <a:gd name="connsiteX57" fmla="*/ 234353 w 238125"/>
              <a:gd name="connsiteY57" fmla="*/ 122828 h 238125"/>
              <a:gd name="connsiteX58" fmla="*/ 45244 w 238125"/>
              <a:gd name="connsiteY58" fmla="*/ 211935 h 238125"/>
              <a:gd name="connsiteX59" fmla="*/ 30956 w 238125"/>
              <a:gd name="connsiteY59" fmla="*/ 226213 h 238125"/>
              <a:gd name="connsiteX60" fmla="*/ 16669 w 238125"/>
              <a:gd name="connsiteY60" fmla="*/ 211925 h 238125"/>
              <a:gd name="connsiteX61" fmla="*/ 30956 w 238125"/>
              <a:gd name="connsiteY61" fmla="*/ 197638 h 238125"/>
              <a:gd name="connsiteX62" fmla="*/ 45244 w 238125"/>
              <a:gd name="connsiteY62" fmla="*/ 211925 h 238125"/>
              <a:gd name="connsiteX63" fmla="*/ 45244 w 238125"/>
              <a:gd name="connsiteY63" fmla="*/ 211935 h 238125"/>
              <a:gd name="connsiteX64" fmla="*/ 202406 w 238125"/>
              <a:gd name="connsiteY64" fmla="*/ 197638 h 238125"/>
              <a:gd name="connsiteX65" fmla="*/ 216694 w 238125"/>
              <a:gd name="connsiteY65" fmla="*/ 211925 h 238125"/>
              <a:gd name="connsiteX66" fmla="*/ 202406 w 238125"/>
              <a:gd name="connsiteY66" fmla="*/ 226213 h 238125"/>
              <a:gd name="connsiteX67" fmla="*/ 188119 w 238125"/>
              <a:gd name="connsiteY67" fmla="*/ 211925 h 238125"/>
              <a:gd name="connsiteX68" fmla="*/ 202406 w 238125"/>
              <a:gd name="connsiteY68" fmla="*/ 197638 h 238125"/>
              <a:gd name="connsiteX69" fmla="*/ 109128 w 238125"/>
              <a:gd name="connsiteY69" fmla="*/ 92863 h 238125"/>
              <a:gd name="connsiteX70" fmla="*/ 143275 w 238125"/>
              <a:gd name="connsiteY70" fmla="*/ 92863 h 238125"/>
              <a:gd name="connsiteX71" fmla="*/ 171850 w 238125"/>
              <a:gd name="connsiteY71" fmla="*/ 121438 h 238125"/>
              <a:gd name="connsiteX72" fmla="*/ 137703 w 238125"/>
              <a:gd name="connsiteY72" fmla="*/ 121438 h 238125"/>
              <a:gd name="connsiteX73" fmla="*/ 109128 w 238125"/>
              <a:gd name="connsiteY73" fmla="*/ 92863 h 238125"/>
              <a:gd name="connsiteX74" fmla="*/ 35719 w 238125"/>
              <a:gd name="connsiteY74" fmla="*/ 35713 h 238125"/>
              <a:gd name="connsiteX75" fmla="*/ 35719 w 238125"/>
              <a:gd name="connsiteY75" fmla="*/ 17520 h 238125"/>
              <a:gd name="connsiteX76" fmla="*/ 83344 w 238125"/>
              <a:gd name="connsiteY76" fmla="*/ 25454 h 238125"/>
              <a:gd name="connsiteX77" fmla="*/ 83344 w 238125"/>
              <a:gd name="connsiteY77" fmla="*/ 35713 h 238125"/>
              <a:gd name="connsiteX78" fmla="*/ 35719 w 238125"/>
              <a:gd name="connsiteY78" fmla="*/ 35713 h 238125"/>
              <a:gd name="connsiteX79" fmla="*/ 130969 w 238125"/>
              <a:gd name="connsiteY79" fmla="*/ 211925 h 238125"/>
              <a:gd name="connsiteX80" fmla="*/ 116681 w 238125"/>
              <a:gd name="connsiteY80" fmla="*/ 226213 h 238125"/>
              <a:gd name="connsiteX81" fmla="*/ 102394 w 238125"/>
              <a:gd name="connsiteY81" fmla="*/ 211925 h 238125"/>
              <a:gd name="connsiteX82" fmla="*/ 116681 w 238125"/>
              <a:gd name="connsiteY82" fmla="*/ 197638 h 238125"/>
              <a:gd name="connsiteX83" fmla="*/ 130969 w 238125"/>
              <a:gd name="connsiteY83" fmla="*/ 211925 h 238125"/>
              <a:gd name="connsiteX84" fmla="*/ 197644 w 238125"/>
              <a:gd name="connsiteY84" fmla="*/ 164300 h 238125"/>
              <a:gd name="connsiteX85" fmla="*/ 192881 w 238125"/>
              <a:gd name="connsiteY85" fmla="*/ 169063 h 238125"/>
              <a:gd name="connsiteX86" fmla="*/ 40481 w 238125"/>
              <a:gd name="connsiteY86" fmla="*/ 169063 h 238125"/>
              <a:gd name="connsiteX87" fmla="*/ 35719 w 238125"/>
              <a:gd name="connsiteY87" fmla="*/ 164300 h 238125"/>
              <a:gd name="connsiteX88" fmla="*/ 35719 w 238125"/>
              <a:gd name="connsiteY88" fmla="*/ 126200 h 238125"/>
              <a:gd name="connsiteX89" fmla="*/ 40481 w 238125"/>
              <a:gd name="connsiteY89" fmla="*/ 121438 h 238125"/>
              <a:gd name="connsiteX90" fmla="*/ 124225 w 238125"/>
              <a:gd name="connsiteY90" fmla="*/ 121438 h 238125"/>
              <a:gd name="connsiteX91" fmla="*/ 132359 w 238125"/>
              <a:gd name="connsiteY91" fmla="*/ 129572 h 238125"/>
              <a:gd name="connsiteX92" fmla="*/ 135731 w 238125"/>
              <a:gd name="connsiteY92" fmla="*/ 130963 h 238125"/>
              <a:gd name="connsiteX93" fmla="*/ 197644 w 238125"/>
              <a:gd name="connsiteY93" fmla="*/ 130963 h 238125"/>
              <a:gd name="connsiteX94" fmla="*/ 197644 w 238125"/>
              <a:gd name="connsiteY94" fmla="*/ 164300 h 238125"/>
              <a:gd name="connsiteX95" fmla="*/ 185318 w 238125"/>
              <a:gd name="connsiteY95" fmla="*/ 121438 h 238125"/>
              <a:gd name="connsiteX96" fmla="*/ 156743 w 238125"/>
              <a:gd name="connsiteY96" fmla="*/ 92863 h 238125"/>
              <a:gd name="connsiteX97" fmla="*/ 190910 w 238125"/>
              <a:gd name="connsiteY97" fmla="*/ 92863 h 238125"/>
              <a:gd name="connsiteX98" fmla="*/ 219485 w 238125"/>
              <a:gd name="connsiteY98" fmla="*/ 121438 h 238125"/>
              <a:gd name="connsiteX99" fmla="*/ 185318 w 238125"/>
              <a:gd name="connsiteY99" fmla="*/ 121438 h 238125"/>
              <a:gd name="connsiteX100" fmla="*/ 164306 w 238125"/>
              <a:gd name="connsiteY100" fmla="*/ 159538 h 238125"/>
              <a:gd name="connsiteX101" fmla="*/ 169069 w 238125"/>
              <a:gd name="connsiteY101" fmla="*/ 154775 h 238125"/>
              <a:gd name="connsiteX102" fmla="*/ 169069 w 238125"/>
              <a:gd name="connsiteY102" fmla="*/ 145250 h 238125"/>
              <a:gd name="connsiteX103" fmla="*/ 164306 w 238125"/>
              <a:gd name="connsiteY103" fmla="*/ 140488 h 238125"/>
              <a:gd name="connsiteX104" fmla="*/ 159544 w 238125"/>
              <a:gd name="connsiteY104" fmla="*/ 145250 h 238125"/>
              <a:gd name="connsiteX105" fmla="*/ 159544 w 238125"/>
              <a:gd name="connsiteY105" fmla="*/ 154775 h 238125"/>
              <a:gd name="connsiteX106" fmla="*/ 164306 w 238125"/>
              <a:gd name="connsiteY106" fmla="*/ 159538 h 238125"/>
              <a:gd name="connsiteX107" fmla="*/ 78581 w 238125"/>
              <a:gd name="connsiteY107" fmla="*/ 130963 h 238125"/>
              <a:gd name="connsiteX108" fmla="*/ 50006 w 238125"/>
              <a:gd name="connsiteY108" fmla="*/ 130963 h 238125"/>
              <a:gd name="connsiteX109" fmla="*/ 45244 w 238125"/>
              <a:gd name="connsiteY109" fmla="*/ 135725 h 238125"/>
              <a:gd name="connsiteX110" fmla="*/ 45244 w 238125"/>
              <a:gd name="connsiteY110" fmla="*/ 154775 h 238125"/>
              <a:gd name="connsiteX111" fmla="*/ 50006 w 238125"/>
              <a:gd name="connsiteY111" fmla="*/ 159538 h 238125"/>
              <a:gd name="connsiteX112" fmla="*/ 78581 w 238125"/>
              <a:gd name="connsiteY112" fmla="*/ 159538 h 238125"/>
              <a:gd name="connsiteX113" fmla="*/ 83344 w 238125"/>
              <a:gd name="connsiteY113" fmla="*/ 154775 h 238125"/>
              <a:gd name="connsiteX114" fmla="*/ 83344 w 238125"/>
              <a:gd name="connsiteY114" fmla="*/ 135725 h 238125"/>
              <a:gd name="connsiteX115" fmla="*/ 78581 w 238125"/>
              <a:gd name="connsiteY115" fmla="*/ 130963 h 238125"/>
              <a:gd name="connsiteX116" fmla="*/ 73819 w 238125"/>
              <a:gd name="connsiteY116" fmla="*/ 150013 h 238125"/>
              <a:gd name="connsiteX117" fmla="*/ 54769 w 238125"/>
              <a:gd name="connsiteY117" fmla="*/ 150013 h 238125"/>
              <a:gd name="connsiteX118" fmla="*/ 54769 w 238125"/>
              <a:gd name="connsiteY118" fmla="*/ 140488 h 238125"/>
              <a:gd name="connsiteX119" fmla="*/ 73819 w 238125"/>
              <a:gd name="connsiteY119" fmla="*/ 140488 h 238125"/>
              <a:gd name="connsiteX120" fmla="*/ 73819 w 238125"/>
              <a:gd name="connsiteY120" fmla="*/ 150013 h 238125"/>
              <a:gd name="connsiteX121" fmla="*/ 183356 w 238125"/>
              <a:gd name="connsiteY121" fmla="*/ 159538 h 238125"/>
              <a:gd name="connsiteX122" fmla="*/ 188119 w 238125"/>
              <a:gd name="connsiteY122" fmla="*/ 154775 h 238125"/>
              <a:gd name="connsiteX123" fmla="*/ 188119 w 238125"/>
              <a:gd name="connsiteY123" fmla="*/ 145250 h 238125"/>
              <a:gd name="connsiteX124" fmla="*/ 183356 w 238125"/>
              <a:gd name="connsiteY124" fmla="*/ 140488 h 238125"/>
              <a:gd name="connsiteX125" fmla="*/ 178594 w 238125"/>
              <a:gd name="connsiteY125" fmla="*/ 145250 h 238125"/>
              <a:gd name="connsiteX126" fmla="*/ 178594 w 238125"/>
              <a:gd name="connsiteY126" fmla="*/ 154775 h 238125"/>
              <a:gd name="connsiteX127" fmla="*/ 183356 w 238125"/>
              <a:gd name="connsiteY127" fmla="*/ 15953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238125" h="238125">
                <a:moveTo>
                  <a:pt x="145256" y="159538"/>
                </a:moveTo>
                <a:cubicBezTo>
                  <a:pt x="147885" y="159538"/>
                  <a:pt x="150019" y="157404"/>
                  <a:pt x="150019" y="154775"/>
                </a:cubicBezTo>
                <a:lnTo>
                  <a:pt x="150019" y="145250"/>
                </a:lnTo>
                <a:cubicBezTo>
                  <a:pt x="150019" y="142621"/>
                  <a:pt x="147885" y="140488"/>
                  <a:pt x="145256" y="140488"/>
                </a:cubicBezTo>
                <a:cubicBezTo>
                  <a:pt x="142627" y="140488"/>
                  <a:pt x="140494" y="142621"/>
                  <a:pt x="140494" y="145250"/>
                </a:cubicBezTo>
                <a:lnTo>
                  <a:pt x="140494" y="154775"/>
                </a:lnTo>
                <a:cubicBezTo>
                  <a:pt x="140494" y="157404"/>
                  <a:pt x="142627" y="159538"/>
                  <a:pt x="145256" y="159538"/>
                </a:cubicBezTo>
                <a:close/>
                <a:moveTo>
                  <a:pt x="234353" y="122828"/>
                </a:moveTo>
                <a:lnTo>
                  <a:pt x="196253" y="84728"/>
                </a:lnTo>
                <a:cubicBezTo>
                  <a:pt x="195358" y="83842"/>
                  <a:pt x="194148" y="83338"/>
                  <a:pt x="192881" y="83338"/>
                </a:cubicBezTo>
                <a:lnTo>
                  <a:pt x="97631" y="83338"/>
                </a:lnTo>
                <a:cubicBezTo>
                  <a:pt x="95707" y="83338"/>
                  <a:pt x="93964" y="84500"/>
                  <a:pt x="93231" y="86281"/>
                </a:cubicBezTo>
                <a:cubicBezTo>
                  <a:pt x="92488" y="88062"/>
                  <a:pt x="92897" y="90110"/>
                  <a:pt x="94259" y="91472"/>
                </a:cubicBezTo>
                <a:lnTo>
                  <a:pt x="114700" y="111913"/>
                </a:lnTo>
                <a:lnTo>
                  <a:pt x="73819" y="111913"/>
                </a:lnTo>
                <a:lnTo>
                  <a:pt x="73819" y="45238"/>
                </a:lnTo>
                <a:lnTo>
                  <a:pt x="88106" y="45238"/>
                </a:lnTo>
                <a:cubicBezTo>
                  <a:pt x="90735" y="45238"/>
                  <a:pt x="92869" y="43104"/>
                  <a:pt x="92869" y="40475"/>
                </a:cubicBezTo>
                <a:lnTo>
                  <a:pt x="92869" y="21425"/>
                </a:lnTo>
                <a:cubicBezTo>
                  <a:pt x="92869" y="19101"/>
                  <a:pt x="91183" y="17110"/>
                  <a:pt x="88887" y="16729"/>
                </a:cubicBezTo>
                <a:lnTo>
                  <a:pt x="31737" y="7204"/>
                </a:lnTo>
                <a:cubicBezTo>
                  <a:pt x="30375" y="6985"/>
                  <a:pt x="28946" y="7366"/>
                  <a:pt x="27880" y="8271"/>
                </a:cubicBezTo>
                <a:cubicBezTo>
                  <a:pt x="26803" y="9166"/>
                  <a:pt x="26194" y="10500"/>
                  <a:pt x="26194" y="11900"/>
                </a:cubicBezTo>
                <a:lnTo>
                  <a:pt x="26194" y="40475"/>
                </a:lnTo>
                <a:cubicBezTo>
                  <a:pt x="26194" y="43104"/>
                  <a:pt x="28327" y="45238"/>
                  <a:pt x="30956" y="45238"/>
                </a:cubicBezTo>
                <a:lnTo>
                  <a:pt x="64294" y="45238"/>
                </a:lnTo>
                <a:lnTo>
                  <a:pt x="64294" y="111913"/>
                </a:lnTo>
                <a:lnTo>
                  <a:pt x="40481" y="111913"/>
                </a:lnTo>
                <a:cubicBezTo>
                  <a:pt x="32604" y="111913"/>
                  <a:pt x="26194" y="118323"/>
                  <a:pt x="26194" y="126200"/>
                </a:cubicBezTo>
                <a:lnTo>
                  <a:pt x="26194" y="164300"/>
                </a:lnTo>
                <a:cubicBezTo>
                  <a:pt x="26194" y="172177"/>
                  <a:pt x="32604" y="178588"/>
                  <a:pt x="40481" y="178588"/>
                </a:cubicBezTo>
                <a:lnTo>
                  <a:pt x="76610" y="178588"/>
                </a:lnTo>
                <a:lnTo>
                  <a:pt x="52769" y="202429"/>
                </a:lnTo>
                <a:cubicBezTo>
                  <a:pt x="49082" y="194018"/>
                  <a:pt x="40700" y="188113"/>
                  <a:pt x="30956" y="188113"/>
                </a:cubicBezTo>
                <a:cubicBezTo>
                  <a:pt x="17831" y="188113"/>
                  <a:pt x="7144" y="198800"/>
                  <a:pt x="7144" y="211925"/>
                </a:cubicBezTo>
                <a:cubicBezTo>
                  <a:pt x="7144" y="225050"/>
                  <a:pt x="17831" y="235738"/>
                  <a:pt x="30956" y="235738"/>
                </a:cubicBezTo>
                <a:cubicBezTo>
                  <a:pt x="43329" y="235738"/>
                  <a:pt x="53416" y="226203"/>
                  <a:pt x="54550" y="214116"/>
                </a:cubicBezTo>
                <a:lnTo>
                  <a:pt x="90078" y="178588"/>
                </a:lnTo>
                <a:lnTo>
                  <a:pt x="111919" y="178588"/>
                </a:lnTo>
                <a:lnTo>
                  <a:pt x="111919" y="188598"/>
                </a:lnTo>
                <a:cubicBezTo>
                  <a:pt x="101060" y="190808"/>
                  <a:pt x="92869" y="200428"/>
                  <a:pt x="92869" y="211925"/>
                </a:cubicBezTo>
                <a:cubicBezTo>
                  <a:pt x="92869" y="225050"/>
                  <a:pt x="103556" y="235738"/>
                  <a:pt x="116681" y="235738"/>
                </a:cubicBezTo>
                <a:cubicBezTo>
                  <a:pt x="129807" y="235738"/>
                  <a:pt x="140494" y="225050"/>
                  <a:pt x="140494" y="211925"/>
                </a:cubicBezTo>
                <a:cubicBezTo>
                  <a:pt x="140494" y="200428"/>
                  <a:pt x="132293" y="190808"/>
                  <a:pt x="121444" y="188598"/>
                </a:cubicBezTo>
                <a:lnTo>
                  <a:pt x="121444" y="178588"/>
                </a:lnTo>
                <a:lnTo>
                  <a:pt x="143275" y="178588"/>
                </a:lnTo>
                <a:lnTo>
                  <a:pt x="178813" y="214125"/>
                </a:lnTo>
                <a:cubicBezTo>
                  <a:pt x="179946" y="226203"/>
                  <a:pt x="190033" y="235738"/>
                  <a:pt x="202406" y="235738"/>
                </a:cubicBezTo>
                <a:cubicBezTo>
                  <a:pt x="215532" y="235738"/>
                  <a:pt x="226219" y="225050"/>
                  <a:pt x="226219" y="211925"/>
                </a:cubicBezTo>
                <a:cubicBezTo>
                  <a:pt x="226219" y="198800"/>
                  <a:pt x="215532" y="188113"/>
                  <a:pt x="202406" y="188113"/>
                </a:cubicBezTo>
                <a:cubicBezTo>
                  <a:pt x="192653" y="188113"/>
                  <a:pt x="184271" y="194028"/>
                  <a:pt x="180594" y="202438"/>
                </a:cubicBezTo>
                <a:lnTo>
                  <a:pt x="156743" y="178588"/>
                </a:lnTo>
                <a:lnTo>
                  <a:pt x="192881" y="178588"/>
                </a:lnTo>
                <a:cubicBezTo>
                  <a:pt x="200758" y="178588"/>
                  <a:pt x="207169" y="172177"/>
                  <a:pt x="207169" y="164300"/>
                </a:cubicBezTo>
                <a:lnTo>
                  <a:pt x="207169" y="130963"/>
                </a:lnTo>
                <a:lnTo>
                  <a:pt x="230981" y="130963"/>
                </a:lnTo>
                <a:cubicBezTo>
                  <a:pt x="232905" y="130963"/>
                  <a:pt x="234648" y="129800"/>
                  <a:pt x="235382" y="128019"/>
                </a:cubicBezTo>
                <a:cubicBezTo>
                  <a:pt x="236125" y="126238"/>
                  <a:pt x="235715" y="124190"/>
                  <a:pt x="234353" y="122828"/>
                </a:cubicBezTo>
                <a:close/>
                <a:moveTo>
                  <a:pt x="45244" y="211935"/>
                </a:moveTo>
                <a:cubicBezTo>
                  <a:pt x="45234" y="219802"/>
                  <a:pt x="38824" y="226213"/>
                  <a:pt x="30956" y="226213"/>
                </a:cubicBezTo>
                <a:cubicBezTo>
                  <a:pt x="23079" y="226213"/>
                  <a:pt x="16669" y="219802"/>
                  <a:pt x="16669" y="211925"/>
                </a:cubicBezTo>
                <a:cubicBezTo>
                  <a:pt x="16669" y="204048"/>
                  <a:pt x="23079" y="197638"/>
                  <a:pt x="30956" y="197638"/>
                </a:cubicBezTo>
                <a:cubicBezTo>
                  <a:pt x="38833" y="197638"/>
                  <a:pt x="45244" y="204048"/>
                  <a:pt x="45244" y="211925"/>
                </a:cubicBezTo>
                <a:cubicBezTo>
                  <a:pt x="45244" y="211925"/>
                  <a:pt x="45244" y="211925"/>
                  <a:pt x="45244" y="211935"/>
                </a:cubicBezTo>
                <a:close/>
                <a:moveTo>
                  <a:pt x="202406" y="197638"/>
                </a:moveTo>
                <a:cubicBezTo>
                  <a:pt x="210283" y="197638"/>
                  <a:pt x="216694" y="204048"/>
                  <a:pt x="216694" y="211925"/>
                </a:cubicBezTo>
                <a:cubicBezTo>
                  <a:pt x="216694" y="219802"/>
                  <a:pt x="210283" y="226213"/>
                  <a:pt x="202406" y="226213"/>
                </a:cubicBezTo>
                <a:cubicBezTo>
                  <a:pt x="194529" y="226213"/>
                  <a:pt x="188119" y="219802"/>
                  <a:pt x="188119" y="211925"/>
                </a:cubicBezTo>
                <a:cubicBezTo>
                  <a:pt x="188119" y="204048"/>
                  <a:pt x="194529" y="197638"/>
                  <a:pt x="202406" y="197638"/>
                </a:cubicBezTo>
                <a:close/>
                <a:moveTo>
                  <a:pt x="109128" y="92863"/>
                </a:moveTo>
                <a:lnTo>
                  <a:pt x="143275" y="92863"/>
                </a:lnTo>
                <a:lnTo>
                  <a:pt x="171850" y="121438"/>
                </a:lnTo>
                <a:lnTo>
                  <a:pt x="137703" y="121438"/>
                </a:lnTo>
                <a:lnTo>
                  <a:pt x="109128" y="92863"/>
                </a:lnTo>
                <a:close/>
                <a:moveTo>
                  <a:pt x="35719" y="35713"/>
                </a:moveTo>
                <a:lnTo>
                  <a:pt x="35719" y="17520"/>
                </a:lnTo>
                <a:lnTo>
                  <a:pt x="83344" y="25454"/>
                </a:lnTo>
                <a:lnTo>
                  <a:pt x="83344" y="35713"/>
                </a:lnTo>
                <a:lnTo>
                  <a:pt x="35719" y="35713"/>
                </a:lnTo>
                <a:close/>
                <a:moveTo>
                  <a:pt x="130969" y="211925"/>
                </a:moveTo>
                <a:cubicBezTo>
                  <a:pt x="130969" y="219802"/>
                  <a:pt x="124558" y="226213"/>
                  <a:pt x="116681" y="226213"/>
                </a:cubicBezTo>
                <a:cubicBezTo>
                  <a:pt x="108804" y="226213"/>
                  <a:pt x="102394" y="219802"/>
                  <a:pt x="102394" y="211925"/>
                </a:cubicBezTo>
                <a:cubicBezTo>
                  <a:pt x="102394" y="204048"/>
                  <a:pt x="108804" y="197638"/>
                  <a:pt x="116681" y="197638"/>
                </a:cubicBezTo>
                <a:cubicBezTo>
                  <a:pt x="124558" y="197638"/>
                  <a:pt x="130969" y="204048"/>
                  <a:pt x="130969" y="211925"/>
                </a:cubicBezTo>
                <a:close/>
                <a:moveTo>
                  <a:pt x="197644" y="164300"/>
                </a:moveTo>
                <a:cubicBezTo>
                  <a:pt x="197644" y="166929"/>
                  <a:pt x="195510" y="169063"/>
                  <a:pt x="192881" y="169063"/>
                </a:cubicBezTo>
                <a:lnTo>
                  <a:pt x="40481" y="169063"/>
                </a:lnTo>
                <a:cubicBezTo>
                  <a:pt x="37852" y="169063"/>
                  <a:pt x="35719" y="166929"/>
                  <a:pt x="35719" y="164300"/>
                </a:cubicBezTo>
                <a:lnTo>
                  <a:pt x="35719" y="126200"/>
                </a:lnTo>
                <a:cubicBezTo>
                  <a:pt x="35719" y="123571"/>
                  <a:pt x="37852" y="121438"/>
                  <a:pt x="40481" y="121438"/>
                </a:cubicBezTo>
                <a:lnTo>
                  <a:pt x="124225" y="121438"/>
                </a:lnTo>
                <a:lnTo>
                  <a:pt x="132359" y="129572"/>
                </a:lnTo>
                <a:cubicBezTo>
                  <a:pt x="133255" y="130458"/>
                  <a:pt x="134464" y="130963"/>
                  <a:pt x="135731" y="130963"/>
                </a:cubicBezTo>
                <a:lnTo>
                  <a:pt x="197644" y="130963"/>
                </a:lnTo>
                <a:lnTo>
                  <a:pt x="197644" y="164300"/>
                </a:lnTo>
                <a:close/>
                <a:moveTo>
                  <a:pt x="185318" y="121438"/>
                </a:moveTo>
                <a:lnTo>
                  <a:pt x="156743" y="92863"/>
                </a:lnTo>
                <a:lnTo>
                  <a:pt x="190910" y="92863"/>
                </a:lnTo>
                <a:lnTo>
                  <a:pt x="219485" y="121438"/>
                </a:lnTo>
                <a:lnTo>
                  <a:pt x="185318" y="121438"/>
                </a:lnTo>
                <a:close/>
                <a:moveTo>
                  <a:pt x="164306" y="159538"/>
                </a:moveTo>
                <a:cubicBezTo>
                  <a:pt x="166935" y="159538"/>
                  <a:pt x="169069" y="157404"/>
                  <a:pt x="169069" y="154775"/>
                </a:cubicBezTo>
                <a:lnTo>
                  <a:pt x="169069" y="145250"/>
                </a:lnTo>
                <a:cubicBezTo>
                  <a:pt x="169069" y="142621"/>
                  <a:pt x="166935" y="140488"/>
                  <a:pt x="164306" y="140488"/>
                </a:cubicBezTo>
                <a:cubicBezTo>
                  <a:pt x="161677" y="140488"/>
                  <a:pt x="159544" y="142621"/>
                  <a:pt x="159544" y="145250"/>
                </a:cubicBezTo>
                <a:lnTo>
                  <a:pt x="159544" y="154775"/>
                </a:lnTo>
                <a:cubicBezTo>
                  <a:pt x="159544" y="157404"/>
                  <a:pt x="161677" y="159538"/>
                  <a:pt x="164306" y="159538"/>
                </a:cubicBezTo>
                <a:close/>
                <a:moveTo>
                  <a:pt x="78581" y="130963"/>
                </a:moveTo>
                <a:lnTo>
                  <a:pt x="50006" y="130963"/>
                </a:lnTo>
                <a:cubicBezTo>
                  <a:pt x="47377" y="130963"/>
                  <a:pt x="45244" y="133096"/>
                  <a:pt x="45244" y="135725"/>
                </a:cubicBezTo>
                <a:lnTo>
                  <a:pt x="45244" y="154775"/>
                </a:lnTo>
                <a:cubicBezTo>
                  <a:pt x="45244" y="157404"/>
                  <a:pt x="47377" y="159538"/>
                  <a:pt x="50006" y="159538"/>
                </a:cubicBezTo>
                <a:lnTo>
                  <a:pt x="78581" y="159538"/>
                </a:lnTo>
                <a:cubicBezTo>
                  <a:pt x="81210" y="159538"/>
                  <a:pt x="83344" y="157404"/>
                  <a:pt x="83344" y="154775"/>
                </a:cubicBezTo>
                <a:lnTo>
                  <a:pt x="83344" y="135725"/>
                </a:lnTo>
                <a:cubicBezTo>
                  <a:pt x="83344" y="133096"/>
                  <a:pt x="81210" y="130963"/>
                  <a:pt x="78581" y="130963"/>
                </a:cubicBezTo>
                <a:close/>
                <a:moveTo>
                  <a:pt x="73819" y="150013"/>
                </a:moveTo>
                <a:lnTo>
                  <a:pt x="54769" y="150013"/>
                </a:lnTo>
                <a:lnTo>
                  <a:pt x="54769" y="140488"/>
                </a:lnTo>
                <a:lnTo>
                  <a:pt x="73819" y="140488"/>
                </a:lnTo>
                <a:lnTo>
                  <a:pt x="73819" y="150013"/>
                </a:lnTo>
                <a:close/>
                <a:moveTo>
                  <a:pt x="183356" y="159538"/>
                </a:moveTo>
                <a:cubicBezTo>
                  <a:pt x="185985" y="159538"/>
                  <a:pt x="188119" y="157404"/>
                  <a:pt x="188119" y="154775"/>
                </a:cubicBezTo>
                <a:lnTo>
                  <a:pt x="188119" y="145250"/>
                </a:lnTo>
                <a:cubicBezTo>
                  <a:pt x="188119" y="142621"/>
                  <a:pt x="185985" y="140488"/>
                  <a:pt x="183356" y="140488"/>
                </a:cubicBezTo>
                <a:cubicBezTo>
                  <a:pt x="180727" y="140488"/>
                  <a:pt x="178594" y="142621"/>
                  <a:pt x="178594" y="145250"/>
                </a:cubicBezTo>
                <a:lnTo>
                  <a:pt x="178594" y="154775"/>
                </a:lnTo>
                <a:cubicBezTo>
                  <a:pt x="178594" y="157404"/>
                  <a:pt x="180727" y="159538"/>
                  <a:pt x="183356" y="159538"/>
                </a:cubicBezTo>
                <a:close/>
              </a:path>
            </a:pathLst>
          </a:custGeom>
          <a:solidFill>
            <a:schemeClr val="bg1"/>
          </a:solidFill>
          <a:ln w="9525" cap="flat">
            <a:noFill/>
            <a:prstDash val="solid"/>
            <a:miter/>
          </a:ln>
        </p:spPr>
        <p:txBody>
          <a:bodyPr rtlCol="0" anchor="ctr"/>
          <a:lstStyle/>
          <a:p>
            <a:endParaRPr lang="en-US" dirty="0"/>
          </a:p>
        </p:txBody>
      </p:sp>
      <p:pic>
        <p:nvPicPr>
          <p:cNvPr id="9" name="Picture Placeholder 8" descr="Person in space suite in space ship">
            <a:extLst>
              <a:ext uri="{FF2B5EF4-FFF2-40B4-BE49-F238E27FC236}">
                <a16:creationId xmlns:a16="http://schemas.microsoft.com/office/drawing/2014/main" id="{02EAB7FB-AEBA-41BC-B1D7-A4B080684C82}"/>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a:xfrm>
            <a:off x="-11285" y="-16754"/>
            <a:ext cx="7815636" cy="6677022"/>
          </a:xfrm>
        </p:spPr>
      </p:pic>
      <p:sp>
        <p:nvSpPr>
          <p:cNvPr id="8" name="TextBox 7">
            <a:extLst>
              <a:ext uri="{FF2B5EF4-FFF2-40B4-BE49-F238E27FC236}">
                <a16:creationId xmlns:a16="http://schemas.microsoft.com/office/drawing/2014/main" id="{F1F4D538-D8B1-4C03-953A-8D972D8739F0}"/>
              </a:ext>
            </a:extLst>
          </p:cNvPr>
          <p:cNvSpPr txBox="1"/>
          <p:nvPr/>
        </p:nvSpPr>
        <p:spPr>
          <a:xfrm>
            <a:off x="71564" y="197732"/>
            <a:ext cx="7673006" cy="892552"/>
          </a:xfrm>
          <a:prstGeom prst="rect">
            <a:avLst/>
          </a:prstGeom>
          <a:noFill/>
        </p:spPr>
        <p:txBody>
          <a:bodyPr wrap="square">
            <a:spAutoFit/>
          </a:bodyPr>
          <a:lstStyle/>
          <a:p>
            <a:pPr algn="ctr"/>
            <a:r>
              <a:rPr lang="en-US" sz="2600" b="1" i="0" u="none" strike="noStrike" baseline="0" dirty="0">
                <a:solidFill>
                  <a:srgbClr val="000000"/>
                </a:solidFill>
                <a:latin typeface="Bell MT" panose="02020503060305020303" pitchFamily="18" charset="0"/>
              </a:rPr>
              <a:t>Swami Keshvanand Institute of Technology, Management &amp; Gramothan, Jaipur </a:t>
            </a:r>
            <a:endParaRPr lang="en-IN" sz="2600" b="1" dirty="0">
              <a:latin typeface="Bell MT" panose="02020503060305020303" pitchFamily="18" charset="0"/>
            </a:endParaRPr>
          </a:p>
        </p:txBody>
      </p:sp>
      <p:sp>
        <p:nvSpPr>
          <p:cNvPr id="10" name="TextBox 9">
            <a:extLst>
              <a:ext uri="{FF2B5EF4-FFF2-40B4-BE49-F238E27FC236}">
                <a16:creationId xmlns:a16="http://schemas.microsoft.com/office/drawing/2014/main" id="{810E7D6A-43C4-4F4B-B1DB-18850705E8AE}"/>
              </a:ext>
            </a:extLst>
          </p:cNvPr>
          <p:cNvSpPr txBox="1"/>
          <p:nvPr/>
        </p:nvSpPr>
        <p:spPr>
          <a:xfrm>
            <a:off x="806353" y="1204506"/>
            <a:ext cx="6180364" cy="400110"/>
          </a:xfrm>
          <a:prstGeom prst="rect">
            <a:avLst/>
          </a:prstGeom>
          <a:noFill/>
        </p:spPr>
        <p:txBody>
          <a:bodyPr wrap="square">
            <a:spAutoFit/>
          </a:bodyPr>
          <a:lstStyle/>
          <a:p>
            <a:pPr algn="ctr"/>
            <a:r>
              <a:rPr lang="en-IN" sz="2000" b="1" i="0" u="none" strike="noStrike" baseline="0" dirty="0">
                <a:latin typeface="Arial" panose="020B0604020202020204" pitchFamily="34" charset="0"/>
                <a:cs typeface="Arial" panose="020B0604020202020204" pitchFamily="34" charset="0"/>
              </a:rPr>
              <a:t>Industrial Training Presentation </a:t>
            </a:r>
            <a:endParaRPr lang="en-IN" sz="2000"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A9B244D-A3A5-492B-8483-5CABAA46D760}"/>
              </a:ext>
            </a:extLst>
          </p:cNvPr>
          <p:cNvPicPr>
            <a:picLocks noChangeAspect="1"/>
          </p:cNvPicPr>
          <p:nvPr/>
        </p:nvPicPr>
        <p:blipFill>
          <a:blip r:embed="rId3"/>
          <a:stretch>
            <a:fillRect/>
          </a:stretch>
        </p:blipFill>
        <p:spPr>
          <a:xfrm>
            <a:off x="9358977" y="197732"/>
            <a:ext cx="1372505" cy="1367532"/>
          </a:xfrm>
          <a:prstGeom prst="rect">
            <a:avLst/>
          </a:prstGeom>
        </p:spPr>
      </p:pic>
      <p:sp>
        <p:nvSpPr>
          <p:cNvPr id="14" name="Google Shape;498;p23">
            <a:extLst>
              <a:ext uri="{FF2B5EF4-FFF2-40B4-BE49-F238E27FC236}">
                <a16:creationId xmlns:a16="http://schemas.microsoft.com/office/drawing/2014/main" id="{FC755D4A-2EF4-456C-8C31-B1F3C18105C8}"/>
              </a:ext>
            </a:extLst>
          </p:cNvPr>
          <p:cNvSpPr txBox="1">
            <a:spLocks/>
          </p:cNvSpPr>
          <p:nvPr/>
        </p:nvSpPr>
        <p:spPr>
          <a:xfrm>
            <a:off x="-11285" y="5375082"/>
            <a:ext cx="2022965" cy="1301941"/>
          </a:xfrm>
          <a:prstGeom prst="rect">
            <a:avLst/>
          </a:prstGeom>
        </p:spPr>
        <p:txBody>
          <a:bodyPr spcFirstLastPara="1" vert="horz" wrap="square" lIns="91425" tIns="91425" rIns="91425" bIns="91425" rtlCol="0" anchor="b" anchorCtr="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spc="-15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IN" sz="1200" b="1" kern="1400" spc="0" dirty="0">
                <a:solidFill>
                  <a:schemeClr val="tx1"/>
                </a:solidFill>
                <a:latin typeface="Times New Roman" panose="02020603050405020304" pitchFamily="18" charset="0"/>
                <a:cs typeface="Times New Roman" panose="02020603050405020304" pitchFamily="18" charset="0"/>
              </a:rPr>
              <a:t>Presented to :</a:t>
            </a:r>
          </a:p>
          <a:p>
            <a:pPr>
              <a:spcBef>
                <a:spcPts val="0"/>
              </a:spcBef>
            </a:pPr>
            <a:endParaRPr lang="en-IN" sz="1200" kern="1400" spc="0" dirty="0">
              <a:solidFill>
                <a:schemeClr val="tx1"/>
              </a:solidFill>
              <a:latin typeface="Times New Roman" panose="02020603050405020304" pitchFamily="18" charset="0"/>
              <a:cs typeface="Times New Roman" panose="02020603050405020304" pitchFamily="18" charset="0"/>
            </a:endParaRPr>
          </a:p>
          <a:p>
            <a:pPr>
              <a:spcBef>
                <a:spcPts val="0"/>
              </a:spcBef>
            </a:pPr>
            <a:r>
              <a:rPr lang="en-IN" sz="1200" kern="1400" spc="0" dirty="0">
                <a:solidFill>
                  <a:schemeClr val="tx1"/>
                </a:solidFill>
                <a:latin typeface="Times New Roman" panose="02020603050405020304" pitchFamily="18" charset="0"/>
                <a:cs typeface="Times New Roman" panose="02020603050405020304" pitchFamily="18" charset="0"/>
              </a:rPr>
              <a:t> Mr. Abhinandan Jain,</a:t>
            </a:r>
          </a:p>
          <a:p>
            <a:pPr>
              <a:spcBef>
                <a:spcPts val="0"/>
              </a:spcBef>
            </a:pPr>
            <a:r>
              <a:rPr lang="en-IN" sz="1200" kern="1400" spc="0" dirty="0">
                <a:solidFill>
                  <a:schemeClr val="tx1"/>
                </a:solidFill>
                <a:latin typeface="Times New Roman" panose="02020603050405020304" pitchFamily="18" charset="0"/>
                <a:cs typeface="Times New Roman" panose="02020603050405020304" pitchFamily="18" charset="0"/>
              </a:rPr>
              <a:t> Asst. Professor, ECE, SKIT</a:t>
            </a:r>
          </a:p>
          <a:p>
            <a:pPr>
              <a:spcBef>
                <a:spcPts val="0"/>
              </a:spcBef>
            </a:pPr>
            <a:endParaRPr lang="en-IN" sz="1200" kern="1400" spc="0" dirty="0">
              <a:solidFill>
                <a:schemeClr val="tx1"/>
              </a:solidFill>
              <a:latin typeface="Times New Roman" panose="02020603050405020304" pitchFamily="18" charset="0"/>
              <a:cs typeface="Times New Roman" panose="02020603050405020304" pitchFamily="18" charset="0"/>
            </a:endParaRPr>
          </a:p>
          <a:p>
            <a:pPr>
              <a:spcBef>
                <a:spcPts val="0"/>
              </a:spcBef>
            </a:pPr>
            <a:r>
              <a:rPr lang="en-IN" sz="1200" kern="1400" spc="0" dirty="0">
                <a:solidFill>
                  <a:schemeClr val="tx1"/>
                </a:solidFill>
                <a:latin typeface="Times New Roman" panose="02020603050405020304" pitchFamily="18" charset="0"/>
                <a:cs typeface="Times New Roman" panose="02020603050405020304" pitchFamily="18" charset="0"/>
              </a:rPr>
              <a:t> Mrs. Suman Sharma,</a:t>
            </a:r>
          </a:p>
          <a:p>
            <a:pPr>
              <a:spcBef>
                <a:spcPts val="0"/>
              </a:spcBef>
            </a:pPr>
            <a:r>
              <a:rPr lang="en-IN" sz="1200" kern="1400" spc="0" dirty="0">
                <a:solidFill>
                  <a:schemeClr val="tx1"/>
                </a:solidFill>
                <a:latin typeface="Times New Roman" panose="02020603050405020304" pitchFamily="18" charset="0"/>
                <a:cs typeface="Times New Roman" panose="02020603050405020304" pitchFamily="18" charset="0"/>
              </a:rPr>
              <a:t> Asst. Professor, ECE, SKIT</a:t>
            </a:r>
          </a:p>
        </p:txBody>
      </p:sp>
      <p:sp>
        <p:nvSpPr>
          <p:cNvPr id="15" name="Google Shape;498;p23">
            <a:extLst>
              <a:ext uri="{FF2B5EF4-FFF2-40B4-BE49-F238E27FC236}">
                <a16:creationId xmlns:a16="http://schemas.microsoft.com/office/drawing/2014/main" id="{EEF05526-436E-4BD2-BE42-6DE4C499DA39}"/>
              </a:ext>
            </a:extLst>
          </p:cNvPr>
          <p:cNvSpPr txBox="1">
            <a:spLocks/>
          </p:cNvSpPr>
          <p:nvPr/>
        </p:nvSpPr>
        <p:spPr>
          <a:xfrm>
            <a:off x="5878537" y="5297894"/>
            <a:ext cx="1866033" cy="10349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Source Code Pro Light"/>
              <a:buNone/>
              <a:defRPr sz="12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l"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l"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l"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l"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l"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l"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l"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l" rtl="0">
              <a:lnSpc>
                <a:spcPct val="100000"/>
              </a:lnSpc>
              <a:spcBef>
                <a:spcPts val="0"/>
              </a:spcBef>
              <a:spcAft>
                <a:spcPts val="0"/>
              </a:spcAft>
              <a:buClr>
                <a:schemeClr val="lt1"/>
              </a:buClr>
              <a:buSzPts val="2800"/>
              <a:buFont typeface="Source Code Pro Light"/>
              <a:buNone/>
              <a:defRPr sz="2800" b="0" i="0" u="none" strike="noStrike" cap="none">
                <a:solidFill>
                  <a:schemeClr val="lt1"/>
                </a:solidFill>
                <a:latin typeface="Source Code Pro Light"/>
                <a:ea typeface="Source Code Pro Light"/>
                <a:cs typeface="Source Code Pro Light"/>
                <a:sym typeface="Source Code Pro Light"/>
              </a:defRPr>
            </a:lvl9pPr>
          </a:lstStyle>
          <a:p>
            <a:pPr marL="0" indent="0" algn="r"/>
            <a:r>
              <a:rPr lang="en-IN" b="1" dirty="0">
                <a:solidFill>
                  <a:schemeClr val="tx1"/>
                </a:solidFill>
                <a:latin typeface="Times New Roman" panose="02020603050405020304" pitchFamily="18" charset="0"/>
              </a:rPr>
              <a:t>Presented By:</a:t>
            </a:r>
          </a:p>
          <a:p>
            <a:pPr marL="0" indent="0" algn="r"/>
            <a:endParaRPr lang="en-IN" dirty="0">
              <a:solidFill>
                <a:schemeClr val="tx1"/>
              </a:solidFill>
              <a:latin typeface="Times New Roman" panose="02020603050405020304" pitchFamily="18" charset="0"/>
            </a:endParaRPr>
          </a:p>
          <a:p>
            <a:pPr marL="0" indent="0" algn="r"/>
            <a:r>
              <a:rPr lang="en-IN" dirty="0">
                <a:solidFill>
                  <a:schemeClr val="tx1"/>
                </a:solidFill>
                <a:latin typeface="Times New Roman" panose="02020603050405020304" pitchFamily="18" charset="0"/>
              </a:rPr>
              <a:t>Shubham Udsaria</a:t>
            </a:r>
          </a:p>
          <a:p>
            <a:pPr marL="0" indent="0" algn="r"/>
            <a:r>
              <a:rPr lang="en-IN" dirty="0">
                <a:solidFill>
                  <a:schemeClr val="tx1"/>
                </a:solidFill>
                <a:latin typeface="Times New Roman" panose="02020603050405020304" pitchFamily="18" charset="0"/>
              </a:rPr>
              <a:t>18ESKEC073</a:t>
            </a:r>
          </a:p>
          <a:p>
            <a:pPr marL="0" indent="0" algn="r"/>
            <a:r>
              <a:rPr lang="en-IN" dirty="0">
                <a:solidFill>
                  <a:schemeClr val="tx1"/>
                </a:solidFill>
                <a:latin typeface="Times New Roman" panose="02020603050405020304" pitchFamily="18" charset="0"/>
              </a:rPr>
              <a:t>7ECA-G3</a:t>
            </a:r>
          </a:p>
        </p:txBody>
      </p:sp>
      <p:sp>
        <p:nvSpPr>
          <p:cNvPr id="2" name="TextBox 1">
            <a:extLst>
              <a:ext uri="{FF2B5EF4-FFF2-40B4-BE49-F238E27FC236}">
                <a16:creationId xmlns:a16="http://schemas.microsoft.com/office/drawing/2014/main" id="{9035F122-8D8E-468C-AD50-EF48A9A6726A}"/>
              </a:ext>
            </a:extLst>
          </p:cNvPr>
          <p:cNvSpPr txBox="1"/>
          <p:nvPr/>
        </p:nvSpPr>
        <p:spPr>
          <a:xfrm>
            <a:off x="2568101" y="6209548"/>
            <a:ext cx="3310435"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Date of Presentation: 10 Sep. 2021</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351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33D0-A2F5-49D6-833F-C677390546EB}"/>
              </a:ext>
            </a:extLst>
          </p:cNvPr>
          <p:cNvSpPr>
            <a:spLocks noGrp="1"/>
          </p:cNvSpPr>
          <p:nvPr>
            <p:ph type="title"/>
          </p:nvPr>
        </p:nvSpPr>
        <p:spPr/>
        <p:txBody>
          <a:bodyPr/>
          <a:lstStyle/>
          <a:p>
            <a:r>
              <a:rPr lang="en-US" sz="3600" dirty="0"/>
              <a:t>Deep Learning</a:t>
            </a:r>
          </a:p>
        </p:txBody>
      </p:sp>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4"/>
          </p:nvPr>
        </p:nvSpPr>
        <p:spPr>
          <a:xfrm>
            <a:off x="10009635" y="6677999"/>
            <a:ext cx="2182365" cy="144001"/>
          </a:xfrm>
          <a:gradFill flip="none" rotWithShape="1">
            <a:gsLst>
              <a:gs pos="0">
                <a:schemeClr val="accent2">
                  <a:lumMod val="75000"/>
                  <a:shade val="30000"/>
                  <a:satMod val="115000"/>
                </a:schemeClr>
              </a:gs>
              <a:gs pos="47000">
                <a:schemeClr val="accent2">
                  <a:lumMod val="75000"/>
                  <a:shade val="67500"/>
                  <a:satMod val="115000"/>
                </a:schemeClr>
              </a:gs>
              <a:gs pos="100000">
                <a:schemeClr val="accent1"/>
              </a:gs>
            </a:gsLst>
            <a:lin ang="10800000" scaled="0"/>
            <a:tileRect/>
          </a:gradFill>
        </p:spPr>
        <p:txBody>
          <a:bodyPr/>
          <a:lstStyle/>
          <a:p>
            <a:fld id="{058DB212-BFA2-403F-85EF-DFD3FF6D973A}" type="slidenum">
              <a:rPr lang="en-US" smtClean="0"/>
              <a:pPr/>
              <a:t>10</a:t>
            </a:fld>
            <a:endParaRPr lang="en-US"/>
          </a:p>
        </p:txBody>
      </p:sp>
      <p:grpSp>
        <p:nvGrpSpPr>
          <p:cNvPr id="7" name="Group 6">
            <a:extLst>
              <a:ext uri="{FF2B5EF4-FFF2-40B4-BE49-F238E27FC236}">
                <a16:creationId xmlns:a16="http://schemas.microsoft.com/office/drawing/2014/main" id="{09A9D9D3-7511-40DD-9BB7-ED1497CE6DFB}"/>
              </a:ext>
            </a:extLst>
          </p:cNvPr>
          <p:cNvGrpSpPr/>
          <p:nvPr/>
        </p:nvGrpSpPr>
        <p:grpSpPr>
          <a:xfrm>
            <a:off x="360000" y="1182230"/>
            <a:ext cx="11472000" cy="5315769"/>
            <a:chOff x="1064683" y="951240"/>
            <a:chExt cx="7816558" cy="3791678"/>
          </a:xfrm>
        </p:grpSpPr>
        <p:grpSp>
          <p:nvGrpSpPr>
            <p:cNvPr id="8" name="Group 7">
              <a:extLst>
                <a:ext uri="{FF2B5EF4-FFF2-40B4-BE49-F238E27FC236}">
                  <a16:creationId xmlns:a16="http://schemas.microsoft.com/office/drawing/2014/main" id="{4EB62582-1D53-442F-82E3-4CE77230B6C4}"/>
                </a:ext>
              </a:extLst>
            </p:cNvPr>
            <p:cNvGrpSpPr/>
            <p:nvPr/>
          </p:nvGrpSpPr>
          <p:grpSpPr>
            <a:xfrm>
              <a:off x="1149730" y="1473003"/>
              <a:ext cx="7731511" cy="2714106"/>
              <a:chOff x="1538613" y="2723682"/>
              <a:chExt cx="9846790" cy="3364625"/>
            </a:xfrm>
          </p:grpSpPr>
          <p:grpSp>
            <p:nvGrpSpPr>
              <p:cNvPr id="21" name="그룹 26">
                <a:extLst>
                  <a:ext uri="{FF2B5EF4-FFF2-40B4-BE49-F238E27FC236}">
                    <a16:creationId xmlns:a16="http://schemas.microsoft.com/office/drawing/2014/main" id="{DFCDBA14-4B73-444A-81AE-3B0DDFD1E4C9}"/>
                  </a:ext>
                </a:extLst>
              </p:cNvPr>
              <p:cNvGrpSpPr/>
              <p:nvPr/>
            </p:nvGrpSpPr>
            <p:grpSpPr>
              <a:xfrm>
                <a:off x="6191430" y="3062633"/>
                <a:ext cx="1145946" cy="1726055"/>
                <a:chOff x="6150565" y="3254095"/>
                <a:chExt cx="979312" cy="1475068"/>
              </a:xfrm>
            </p:grpSpPr>
            <p:sp>
              <p:nvSpPr>
                <p:cNvPr id="73" name="자유형: 도형 5">
                  <a:extLst>
                    <a:ext uri="{FF2B5EF4-FFF2-40B4-BE49-F238E27FC236}">
                      <a16:creationId xmlns:a16="http://schemas.microsoft.com/office/drawing/2014/main" id="{CCB0238E-1FC8-445E-AA67-BD6C347C39F9}"/>
                    </a:ext>
                  </a:extLst>
                </p:cNvPr>
                <p:cNvSpPr/>
                <p:nvPr/>
              </p:nvSpPr>
              <p:spPr>
                <a:xfrm>
                  <a:off x="6154072" y="3254095"/>
                  <a:ext cx="734589" cy="517434"/>
                </a:xfrm>
                <a:custGeom>
                  <a:avLst/>
                  <a:gdLst>
                    <a:gd name="connsiteX0" fmla="*/ 182319 w 931229"/>
                    <a:gd name="connsiteY0" fmla="*/ 476834 h 617079"/>
                    <a:gd name="connsiteX1" fmla="*/ 423541 w 931229"/>
                    <a:gd name="connsiteY1" fmla="*/ 339394 h 617079"/>
                    <a:gd name="connsiteX2" fmla="*/ 516103 w 931229"/>
                    <a:gd name="connsiteY2" fmla="*/ 617079 h 617079"/>
                    <a:gd name="connsiteX3" fmla="*/ 0 w 931229"/>
                    <a:gd name="connsiteY3" fmla="*/ 448785 h 617079"/>
                    <a:gd name="connsiteX4" fmla="*/ 274881 w 931229"/>
                    <a:gd name="connsiteY4" fmla="*/ 0 h 617079"/>
                    <a:gd name="connsiteX5" fmla="*/ 504883 w 931229"/>
                    <a:gd name="connsiteY5" fmla="*/ 235612 h 617079"/>
                    <a:gd name="connsiteX6" fmla="*/ 765740 w 931229"/>
                    <a:gd name="connsiteY6" fmla="*/ 159879 h 617079"/>
                    <a:gd name="connsiteX7" fmla="*/ 931229 w 931229"/>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68"/>
                    <a:gd name="connsiteY0" fmla="*/ 476834 h 617079"/>
                    <a:gd name="connsiteX1" fmla="*/ 423541 w 931968"/>
                    <a:gd name="connsiteY1" fmla="*/ 339394 h 617079"/>
                    <a:gd name="connsiteX2" fmla="*/ 516103 w 931968"/>
                    <a:gd name="connsiteY2" fmla="*/ 617079 h 617079"/>
                    <a:gd name="connsiteX3" fmla="*/ 0 w 931968"/>
                    <a:gd name="connsiteY3" fmla="*/ 448785 h 617079"/>
                    <a:gd name="connsiteX4" fmla="*/ 274881 w 931968"/>
                    <a:gd name="connsiteY4" fmla="*/ 0 h 617079"/>
                    <a:gd name="connsiteX5" fmla="*/ 504883 w 931968"/>
                    <a:gd name="connsiteY5" fmla="*/ 235612 h 617079"/>
                    <a:gd name="connsiteX6" fmla="*/ 765740 w 931968"/>
                    <a:gd name="connsiteY6" fmla="*/ 159879 h 617079"/>
                    <a:gd name="connsiteX7" fmla="*/ 931229 w 93196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4161"/>
                    <a:gd name="connsiteY0" fmla="*/ 476834 h 617079"/>
                    <a:gd name="connsiteX1" fmla="*/ 423541 w 934161"/>
                    <a:gd name="connsiteY1" fmla="*/ 339394 h 617079"/>
                    <a:gd name="connsiteX2" fmla="*/ 516103 w 934161"/>
                    <a:gd name="connsiteY2" fmla="*/ 617079 h 617079"/>
                    <a:gd name="connsiteX3" fmla="*/ 0 w 934161"/>
                    <a:gd name="connsiteY3" fmla="*/ 448785 h 617079"/>
                    <a:gd name="connsiteX4" fmla="*/ 274881 w 934161"/>
                    <a:gd name="connsiteY4" fmla="*/ 0 h 617079"/>
                    <a:gd name="connsiteX5" fmla="*/ 477341 w 934161"/>
                    <a:gd name="connsiteY5" fmla="*/ 243874 h 617079"/>
                    <a:gd name="connsiteX6" fmla="*/ 787773 w 934161"/>
                    <a:gd name="connsiteY6" fmla="*/ 162633 h 617079"/>
                    <a:gd name="connsiteX7" fmla="*/ 931229 w 934161"/>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5016"/>
                    <a:gd name="connsiteY0" fmla="*/ 476834 h 617079"/>
                    <a:gd name="connsiteX1" fmla="*/ 423541 w 935016"/>
                    <a:gd name="connsiteY1" fmla="*/ 339394 h 617079"/>
                    <a:gd name="connsiteX2" fmla="*/ 516103 w 935016"/>
                    <a:gd name="connsiteY2" fmla="*/ 617079 h 617079"/>
                    <a:gd name="connsiteX3" fmla="*/ 0 w 935016"/>
                    <a:gd name="connsiteY3" fmla="*/ 448785 h 617079"/>
                    <a:gd name="connsiteX4" fmla="*/ 274881 w 935016"/>
                    <a:gd name="connsiteY4" fmla="*/ 0 h 617079"/>
                    <a:gd name="connsiteX5" fmla="*/ 477341 w 935016"/>
                    <a:gd name="connsiteY5" fmla="*/ 243874 h 617079"/>
                    <a:gd name="connsiteX6" fmla="*/ 782265 w 935016"/>
                    <a:gd name="connsiteY6" fmla="*/ 143353 h 617079"/>
                    <a:gd name="connsiteX7" fmla="*/ 931229 w 935016"/>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77341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60286 w 910740"/>
                    <a:gd name="connsiteY0" fmla="*/ 478537 h 618782"/>
                    <a:gd name="connsiteX1" fmla="*/ 401508 w 910740"/>
                    <a:gd name="connsiteY1" fmla="*/ 341097 h 618782"/>
                    <a:gd name="connsiteX2" fmla="*/ 494070 w 910740"/>
                    <a:gd name="connsiteY2" fmla="*/ 618782 h 618782"/>
                    <a:gd name="connsiteX3" fmla="*/ 0 w 910740"/>
                    <a:gd name="connsiteY3" fmla="*/ 450488 h 618782"/>
                    <a:gd name="connsiteX4" fmla="*/ 217043 w 910740"/>
                    <a:gd name="connsiteY4" fmla="*/ 1703 h 618782"/>
                    <a:gd name="connsiteX5" fmla="*/ 469079 w 910740"/>
                    <a:gd name="connsiteY5" fmla="*/ 245577 h 618782"/>
                    <a:gd name="connsiteX6" fmla="*/ 760232 w 910740"/>
                    <a:gd name="connsiteY6" fmla="*/ 145056 h 618782"/>
                    <a:gd name="connsiteX7" fmla="*/ 909196 w 910740"/>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07765"/>
                    <a:gd name="connsiteX1" fmla="*/ 446317 w 955549"/>
                    <a:gd name="connsiteY1" fmla="*/ 341097 h 607765"/>
                    <a:gd name="connsiteX2" fmla="*/ 527862 w 955549"/>
                    <a:gd name="connsiteY2" fmla="*/ 607765 h 607765"/>
                    <a:gd name="connsiteX3" fmla="*/ 44809 w 955549"/>
                    <a:gd name="connsiteY3" fmla="*/ 450488 h 607765"/>
                    <a:gd name="connsiteX4" fmla="*/ 261852 w 955549"/>
                    <a:gd name="connsiteY4" fmla="*/ 1703 h 607765"/>
                    <a:gd name="connsiteX5" fmla="*/ 513888 w 955549"/>
                    <a:gd name="connsiteY5" fmla="*/ 245577 h 607765"/>
                    <a:gd name="connsiteX6" fmla="*/ 805041 w 955549"/>
                    <a:gd name="connsiteY6" fmla="*/ 145056 h 607765"/>
                    <a:gd name="connsiteX7" fmla="*/ 954005 w 955549"/>
                    <a:gd name="connsiteY7" fmla="*/ 405609 h 60776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8696 w 962625"/>
                    <a:gd name="connsiteY0" fmla="*/ 500570 h 673975"/>
                    <a:gd name="connsiteX1" fmla="*/ 403816 w 962625"/>
                    <a:gd name="connsiteY1" fmla="*/ 327327 h 673975"/>
                    <a:gd name="connsiteX2" fmla="*/ 485362 w 962625"/>
                    <a:gd name="connsiteY2" fmla="*/ 610520 h 673975"/>
                    <a:gd name="connsiteX3" fmla="*/ 43623 w 962625"/>
                    <a:gd name="connsiteY3" fmla="*/ 480784 h 673975"/>
                    <a:gd name="connsiteX4" fmla="*/ 268928 w 962625"/>
                    <a:gd name="connsiteY4" fmla="*/ 1703 h 673975"/>
                    <a:gd name="connsiteX5" fmla="*/ 520964 w 962625"/>
                    <a:gd name="connsiteY5" fmla="*/ 245577 h 673975"/>
                    <a:gd name="connsiteX6" fmla="*/ 812117 w 962625"/>
                    <a:gd name="connsiteY6" fmla="*/ 145056 h 673975"/>
                    <a:gd name="connsiteX7" fmla="*/ 961081 w 962625"/>
                    <a:gd name="connsiteY7" fmla="*/ 405609 h 673975"/>
                    <a:gd name="connsiteX0" fmla="*/ 238218 w 972147"/>
                    <a:gd name="connsiteY0" fmla="*/ 500570 h 681004"/>
                    <a:gd name="connsiteX1" fmla="*/ 413338 w 972147"/>
                    <a:gd name="connsiteY1" fmla="*/ 327327 h 681004"/>
                    <a:gd name="connsiteX2" fmla="*/ 494884 w 972147"/>
                    <a:gd name="connsiteY2" fmla="*/ 610520 h 681004"/>
                    <a:gd name="connsiteX3" fmla="*/ 42128 w 972147"/>
                    <a:gd name="connsiteY3" fmla="*/ 505572 h 681004"/>
                    <a:gd name="connsiteX4" fmla="*/ 278450 w 972147"/>
                    <a:gd name="connsiteY4" fmla="*/ 1703 h 681004"/>
                    <a:gd name="connsiteX5" fmla="*/ 530486 w 972147"/>
                    <a:gd name="connsiteY5" fmla="*/ 245577 h 681004"/>
                    <a:gd name="connsiteX6" fmla="*/ 821639 w 972147"/>
                    <a:gd name="connsiteY6" fmla="*/ 145056 h 681004"/>
                    <a:gd name="connsiteX7" fmla="*/ 970603 w 972147"/>
                    <a:gd name="connsiteY7" fmla="*/ 405609 h 681004"/>
                    <a:gd name="connsiteX0" fmla="*/ 238218 w 972147"/>
                    <a:gd name="connsiteY0" fmla="*/ 500570 h 684851"/>
                    <a:gd name="connsiteX1" fmla="*/ 413338 w 972147"/>
                    <a:gd name="connsiteY1" fmla="*/ 327327 h 684851"/>
                    <a:gd name="connsiteX2" fmla="*/ 483867 w 972147"/>
                    <a:gd name="connsiteY2" fmla="*/ 616028 h 684851"/>
                    <a:gd name="connsiteX3" fmla="*/ 42128 w 972147"/>
                    <a:gd name="connsiteY3" fmla="*/ 505572 h 684851"/>
                    <a:gd name="connsiteX4" fmla="*/ 278450 w 972147"/>
                    <a:gd name="connsiteY4" fmla="*/ 1703 h 684851"/>
                    <a:gd name="connsiteX5" fmla="*/ 530486 w 972147"/>
                    <a:gd name="connsiteY5" fmla="*/ 245577 h 684851"/>
                    <a:gd name="connsiteX6" fmla="*/ 821639 w 972147"/>
                    <a:gd name="connsiteY6" fmla="*/ 145056 h 684851"/>
                    <a:gd name="connsiteX7" fmla="*/ 970603 w 972147"/>
                    <a:gd name="connsiteY7" fmla="*/ 405609 h 684851"/>
                    <a:gd name="connsiteX0" fmla="*/ 238218 w 972147"/>
                    <a:gd name="connsiteY0" fmla="*/ 500570 h 678763"/>
                    <a:gd name="connsiteX1" fmla="*/ 413338 w 972147"/>
                    <a:gd name="connsiteY1" fmla="*/ 327327 h 678763"/>
                    <a:gd name="connsiteX2" fmla="*/ 483867 w 972147"/>
                    <a:gd name="connsiteY2" fmla="*/ 616028 h 678763"/>
                    <a:gd name="connsiteX3" fmla="*/ 42128 w 972147"/>
                    <a:gd name="connsiteY3" fmla="*/ 505572 h 678763"/>
                    <a:gd name="connsiteX4" fmla="*/ 278450 w 972147"/>
                    <a:gd name="connsiteY4" fmla="*/ 1703 h 678763"/>
                    <a:gd name="connsiteX5" fmla="*/ 530486 w 972147"/>
                    <a:gd name="connsiteY5" fmla="*/ 245577 h 678763"/>
                    <a:gd name="connsiteX6" fmla="*/ 821639 w 972147"/>
                    <a:gd name="connsiteY6" fmla="*/ 145056 h 678763"/>
                    <a:gd name="connsiteX7" fmla="*/ 970603 w 972147"/>
                    <a:gd name="connsiteY7" fmla="*/ 405609 h 67876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2590 h 680783"/>
                    <a:gd name="connsiteX1" fmla="*/ 413338 w 972147"/>
                    <a:gd name="connsiteY1" fmla="*/ 329347 h 680783"/>
                    <a:gd name="connsiteX2" fmla="*/ 483867 w 972147"/>
                    <a:gd name="connsiteY2" fmla="*/ 618048 h 680783"/>
                    <a:gd name="connsiteX3" fmla="*/ 42128 w 972147"/>
                    <a:gd name="connsiteY3" fmla="*/ 507592 h 680783"/>
                    <a:gd name="connsiteX4" fmla="*/ 278450 w 972147"/>
                    <a:gd name="connsiteY4" fmla="*/ 3723 h 680783"/>
                    <a:gd name="connsiteX5" fmla="*/ 535994 w 972147"/>
                    <a:gd name="connsiteY5" fmla="*/ 211792 h 680783"/>
                    <a:gd name="connsiteX6" fmla="*/ 821639 w 972147"/>
                    <a:gd name="connsiteY6" fmla="*/ 147076 h 680783"/>
                    <a:gd name="connsiteX7" fmla="*/ 970603 w 972147"/>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58028 w 973301"/>
                    <a:gd name="connsiteY5" fmla="*/ 211792 h 680783"/>
                    <a:gd name="connsiteX6" fmla="*/ 857444 w 973301"/>
                    <a:gd name="connsiteY6" fmla="*/ 144322 h 680783"/>
                    <a:gd name="connsiteX7" fmla="*/ 970603 w 973301"/>
                    <a:gd name="connsiteY7" fmla="*/ 407629 h 680783"/>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6290 h 684483"/>
                    <a:gd name="connsiteX1" fmla="*/ 413338 w 973301"/>
                    <a:gd name="connsiteY1" fmla="*/ 333047 h 684483"/>
                    <a:gd name="connsiteX2" fmla="*/ 483867 w 973301"/>
                    <a:gd name="connsiteY2" fmla="*/ 621748 h 684483"/>
                    <a:gd name="connsiteX3" fmla="*/ 42128 w 973301"/>
                    <a:gd name="connsiteY3" fmla="*/ 511292 h 684483"/>
                    <a:gd name="connsiteX4" fmla="*/ 278450 w 973301"/>
                    <a:gd name="connsiteY4" fmla="*/ 7423 h 684483"/>
                    <a:gd name="connsiteX5" fmla="*/ 549765 w 973301"/>
                    <a:gd name="connsiteY5" fmla="*/ 190704 h 684483"/>
                    <a:gd name="connsiteX6" fmla="*/ 857444 w 973301"/>
                    <a:gd name="connsiteY6" fmla="*/ 148022 h 684483"/>
                    <a:gd name="connsiteX7" fmla="*/ 970603 w 973301"/>
                    <a:gd name="connsiteY7" fmla="*/ 411329 h 684483"/>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1535 h 679728"/>
                    <a:gd name="connsiteX1" fmla="*/ 413338 w 973301"/>
                    <a:gd name="connsiteY1" fmla="*/ 328292 h 679728"/>
                    <a:gd name="connsiteX2" fmla="*/ 483867 w 973301"/>
                    <a:gd name="connsiteY2" fmla="*/ 616993 h 679728"/>
                    <a:gd name="connsiteX3" fmla="*/ 42128 w 973301"/>
                    <a:gd name="connsiteY3" fmla="*/ 506537 h 679728"/>
                    <a:gd name="connsiteX4" fmla="*/ 278450 w 973301"/>
                    <a:gd name="connsiteY4" fmla="*/ 2668 h 679728"/>
                    <a:gd name="connsiteX5" fmla="*/ 549765 w 973301"/>
                    <a:gd name="connsiteY5" fmla="*/ 185949 h 679728"/>
                    <a:gd name="connsiteX6" fmla="*/ 857444 w 973301"/>
                    <a:gd name="connsiteY6" fmla="*/ 143267 h 679728"/>
                    <a:gd name="connsiteX7" fmla="*/ 970603 w 973301"/>
                    <a:gd name="connsiteY7" fmla="*/ 406574 h 679728"/>
                    <a:gd name="connsiteX0" fmla="*/ 239713 w 974796"/>
                    <a:gd name="connsiteY0" fmla="*/ 509581 h 687774"/>
                    <a:gd name="connsiteX1" fmla="*/ 414833 w 974796"/>
                    <a:gd name="connsiteY1" fmla="*/ 336338 h 687774"/>
                    <a:gd name="connsiteX2" fmla="*/ 485362 w 974796"/>
                    <a:gd name="connsiteY2" fmla="*/ 625039 h 687774"/>
                    <a:gd name="connsiteX3" fmla="*/ 43623 w 974796"/>
                    <a:gd name="connsiteY3" fmla="*/ 514583 h 687774"/>
                    <a:gd name="connsiteX4" fmla="*/ 268928 w 974796"/>
                    <a:gd name="connsiteY4" fmla="*/ 2452 h 687774"/>
                    <a:gd name="connsiteX5" fmla="*/ 551260 w 974796"/>
                    <a:gd name="connsiteY5" fmla="*/ 193995 h 687774"/>
                    <a:gd name="connsiteX6" fmla="*/ 858939 w 974796"/>
                    <a:gd name="connsiteY6" fmla="*/ 151313 h 687774"/>
                    <a:gd name="connsiteX7" fmla="*/ 972098 w 974796"/>
                    <a:gd name="connsiteY7" fmla="*/ 414620 h 687774"/>
                    <a:gd name="connsiteX0" fmla="*/ 239713 w 974796"/>
                    <a:gd name="connsiteY0" fmla="*/ 508440 h 686633"/>
                    <a:gd name="connsiteX1" fmla="*/ 414833 w 974796"/>
                    <a:gd name="connsiteY1" fmla="*/ 335197 h 686633"/>
                    <a:gd name="connsiteX2" fmla="*/ 485362 w 974796"/>
                    <a:gd name="connsiteY2" fmla="*/ 623898 h 686633"/>
                    <a:gd name="connsiteX3" fmla="*/ 43623 w 974796"/>
                    <a:gd name="connsiteY3" fmla="*/ 513442 h 686633"/>
                    <a:gd name="connsiteX4" fmla="*/ 268928 w 974796"/>
                    <a:gd name="connsiteY4" fmla="*/ 1311 h 686633"/>
                    <a:gd name="connsiteX5" fmla="*/ 551260 w 974796"/>
                    <a:gd name="connsiteY5" fmla="*/ 192854 h 686633"/>
                    <a:gd name="connsiteX6" fmla="*/ 858939 w 974796"/>
                    <a:gd name="connsiteY6" fmla="*/ 150172 h 686633"/>
                    <a:gd name="connsiteX7" fmla="*/ 972098 w 974796"/>
                    <a:gd name="connsiteY7" fmla="*/ 413479 h 68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796" h="686633">
                      <a:moveTo>
                        <a:pt x="239713" y="508440"/>
                      </a:moveTo>
                      <a:cubicBezTo>
                        <a:pt x="220051" y="400199"/>
                        <a:pt x="313311" y="308483"/>
                        <a:pt x="414833" y="335197"/>
                      </a:cubicBezTo>
                      <a:cubicBezTo>
                        <a:pt x="568709" y="355231"/>
                        <a:pt x="571103" y="526747"/>
                        <a:pt x="485362" y="623898"/>
                      </a:cubicBezTo>
                      <a:cubicBezTo>
                        <a:pt x="359231" y="741315"/>
                        <a:pt x="103653" y="687971"/>
                        <a:pt x="43623" y="513442"/>
                      </a:cubicBezTo>
                      <a:cubicBezTo>
                        <a:pt x="-86006" y="165544"/>
                        <a:pt x="98347" y="15949"/>
                        <a:pt x="268928" y="1311"/>
                      </a:cubicBezTo>
                      <a:cubicBezTo>
                        <a:pt x="423631" y="-11041"/>
                        <a:pt x="534267" y="64743"/>
                        <a:pt x="551260" y="192854"/>
                      </a:cubicBezTo>
                      <a:cubicBezTo>
                        <a:pt x="632704" y="84983"/>
                        <a:pt x="783005" y="98296"/>
                        <a:pt x="858939" y="150172"/>
                      </a:cubicBezTo>
                      <a:cubicBezTo>
                        <a:pt x="963678" y="201219"/>
                        <a:pt x="983037" y="310103"/>
                        <a:pt x="972098" y="413479"/>
                      </a:cubicBezTo>
                    </a:path>
                  </a:pathLst>
                </a:custGeom>
                <a:noFill/>
                <a:ln w="508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quada One" panose="02000000000000000000" pitchFamily="2" charset="0"/>
                    <a:ea typeface="Arial Unicode MS"/>
                    <a:cs typeface="+mn-cs"/>
                  </a:endParaRPr>
                </a:p>
              </p:txBody>
            </p:sp>
            <p:sp>
              <p:nvSpPr>
                <p:cNvPr id="74" name="자유형: 도형 12">
                  <a:extLst>
                    <a:ext uri="{FF2B5EF4-FFF2-40B4-BE49-F238E27FC236}">
                      <a16:creationId xmlns:a16="http://schemas.microsoft.com/office/drawing/2014/main" id="{53E30AB4-7236-4613-9D33-26EAEE073941}"/>
                    </a:ext>
                  </a:extLst>
                </p:cNvPr>
                <p:cNvSpPr/>
                <p:nvPr/>
              </p:nvSpPr>
              <p:spPr>
                <a:xfrm>
                  <a:off x="6646452" y="3560646"/>
                  <a:ext cx="483425" cy="783120"/>
                </a:xfrm>
                <a:custGeom>
                  <a:avLst/>
                  <a:gdLst>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35314"/>
                    <a:gd name="connsiteX1" fmla="*/ 330979 w 647937"/>
                    <a:gd name="connsiteY1" fmla="*/ 0 h 1035314"/>
                    <a:gd name="connsiteX2" fmla="*/ 560982 w 647937"/>
                    <a:gd name="connsiteY2" fmla="*/ 171099 h 1035314"/>
                    <a:gd name="connsiteX3" fmla="*/ 468420 w 647937"/>
                    <a:gd name="connsiteY3" fmla="*/ 493663 h 1035314"/>
                    <a:gd name="connsiteX4" fmla="*/ 647934 w 647937"/>
                    <a:gd name="connsiteY4" fmla="*/ 793789 h 1035314"/>
                    <a:gd name="connsiteX5" fmla="*/ 465665 w 647937"/>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489"/>
                    <a:gd name="connsiteY0" fmla="*/ 277685 h 1035314"/>
                    <a:gd name="connsiteX1" fmla="*/ 330979 w 642489"/>
                    <a:gd name="connsiteY1" fmla="*/ 0 h 1035314"/>
                    <a:gd name="connsiteX2" fmla="*/ 560982 w 642489"/>
                    <a:gd name="connsiteY2" fmla="*/ 171099 h 1035314"/>
                    <a:gd name="connsiteX3" fmla="*/ 446386 w 642489"/>
                    <a:gd name="connsiteY3" fmla="*/ 490909 h 1035314"/>
                    <a:gd name="connsiteX4" fmla="*/ 642425 w 642489"/>
                    <a:gd name="connsiteY4" fmla="*/ 769001 h 1035314"/>
                    <a:gd name="connsiteX5" fmla="*/ 465665 w 642489"/>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564"/>
                    <a:gd name="connsiteY0" fmla="*/ 277685 h 1035314"/>
                    <a:gd name="connsiteX1" fmla="*/ 330979 w 642564"/>
                    <a:gd name="connsiteY1" fmla="*/ 0 h 1035314"/>
                    <a:gd name="connsiteX2" fmla="*/ 560982 w 642564"/>
                    <a:gd name="connsiteY2" fmla="*/ 171099 h 1035314"/>
                    <a:gd name="connsiteX3" fmla="*/ 446386 w 642564"/>
                    <a:gd name="connsiteY3" fmla="*/ 490909 h 1035314"/>
                    <a:gd name="connsiteX4" fmla="*/ 642425 w 642564"/>
                    <a:gd name="connsiteY4" fmla="*/ 769001 h 1035314"/>
                    <a:gd name="connsiteX5" fmla="*/ 465665 w 642564"/>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80359 h 1037988"/>
                    <a:gd name="connsiteX1" fmla="*/ 330979 w 639815"/>
                    <a:gd name="connsiteY1" fmla="*/ 2674 h 1037988"/>
                    <a:gd name="connsiteX2" fmla="*/ 560982 w 639815"/>
                    <a:gd name="connsiteY2" fmla="*/ 173773 h 1037988"/>
                    <a:gd name="connsiteX3" fmla="*/ 446386 w 639815"/>
                    <a:gd name="connsiteY3" fmla="*/ 493583 h 1037988"/>
                    <a:gd name="connsiteX4" fmla="*/ 639670 w 639815"/>
                    <a:gd name="connsiteY4" fmla="*/ 763412 h 1037988"/>
                    <a:gd name="connsiteX5" fmla="*/ 465665 w 639815"/>
                    <a:gd name="connsiteY5" fmla="*/ 1037988 h 1037988"/>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78763 h 1036392"/>
                    <a:gd name="connsiteX1" fmla="*/ 330979 w 639815"/>
                    <a:gd name="connsiteY1" fmla="*/ 1078 h 1036392"/>
                    <a:gd name="connsiteX2" fmla="*/ 560982 w 639815"/>
                    <a:gd name="connsiteY2" fmla="*/ 172177 h 1036392"/>
                    <a:gd name="connsiteX3" fmla="*/ 446386 w 639815"/>
                    <a:gd name="connsiteY3" fmla="*/ 491987 h 1036392"/>
                    <a:gd name="connsiteX4" fmla="*/ 639670 w 639815"/>
                    <a:gd name="connsiteY4" fmla="*/ 761816 h 1036392"/>
                    <a:gd name="connsiteX5" fmla="*/ 465665 w 639815"/>
                    <a:gd name="connsiteY5" fmla="*/ 1036392 h 1036392"/>
                    <a:gd name="connsiteX0" fmla="*/ 0 w 639815"/>
                    <a:gd name="connsiteY0" fmla="*/ 280192 h 1037821"/>
                    <a:gd name="connsiteX1" fmla="*/ 330979 w 639815"/>
                    <a:gd name="connsiteY1" fmla="*/ 2507 h 1037821"/>
                    <a:gd name="connsiteX2" fmla="*/ 560982 w 639815"/>
                    <a:gd name="connsiteY2" fmla="*/ 173606 h 1037821"/>
                    <a:gd name="connsiteX3" fmla="*/ 446386 w 639815"/>
                    <a:gd name="connsiteY3" fmla="*/ 493416 h 1037821"/>
                    <a:gd name="connsiteX4" fmla="*/ 639670 w 639815"/>
                    <a:gd name="connsiteY4" fmla="*/ 763245 h 1037821"/>
                    <a:gd name="connsiteX5" fmla="*/ 465665 w 639815"/>
                    <a:gd name="connsiteY5" fmla="*/ 1037821 h 1037821"/>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26 w 639841"/>
                    <a:gd name="connsiteY0" fmla="*/ 279103 h 1036732"/>
                    <a:gd name="connsiteX1" fmla="*/ 331005 w 639841"/>
                    <a:gd name="connsiteY1" fmla="*/ 1418 h 1036732"/>
                    <a:gd name="connsiteX2" fmla="*/ 561008 w 639841"/>
                    <a:gd name="connsiteY2" fmla="*/ 172517 h 1036732"/>
                    <a:gd name="connsiteX3" fmla="*/ 446412 w 639841"/>
                    <a:gd name="connsiteY3" fmla="*/ 492327 h 1036732"/>
                    <a:gd name="connsiteX4" fmla="*/ 639696 w 639841"/>
                    <a:gd name="connsiteY4" fmla="*/ 762156 h 1036732"/>
                    <a:gd name="connsiteX5" fmla="*/ 465691 w 639841"/>
                    <a:gd name="connsiteY5" fmla="*/ 1036732 h 1036732"/>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40 w 620576"/>
                    <a:gd name="connsiteY0" fmla="*/ 296331 h 1037435"/>
                    <a:gd name="connsiteX1" fmla="*/ 311740 w 620576"/>
                    <a:gd name="connsiteY1" fmla="*/ 2121 h 1037435"/>
                    <a:gd name="connsiteX2" fmla="*/ 541743 w 620576"/>
                    <a:gd name="connsiteY2" fmla="*/ 173220 h 1037435"/>
                    <a:gd name="connsiteX3" fmla="*/ 427147 w 620576"/>
                    <a:gd name="connsiteY3" fmla="*/ 493030 h 1037435"/>
                    <a:gd name="connsiteX4" fmla="*/ 620431 w 620576"/>
                    <a:gd name="connsiteY4" fmla="*/ 762859 h 1037435"/>
                    <a:gd name="connsiteX5" fmla="*/ 446426 w 620576"/>
                    <a:gd name="connsiteY5" fmla="*/ 1037435 h 1037435"/>
                    <a:gd name="connsiteX0" fmla="*/ 5008 w 625544"/>
                    <a:gd name="connsiteY0" fmla="*/ 297012 h 1038116"/>
                    <a:gd name="connsiteX1" fmla="*/ 316708 w 625544"/>
                    <a:gd name="connsiteY1" fmla="*/ 2802 h 1038116"/>
                    <a:gd name="connsiteX2" fmla="*/ 546711 w 625544"/>
                    <a:gd name="connsiteY2" fmla="*/ 173901 h 1038116"/>
                    <a:gd name="connsiteX3" fmla="*/ 432115 w 625544"/>
                    <a:gd name="connsiteY3" fmla="*/ 493711 h 1038116"/>
                    <a:gd name="connsiteX4" fmla="*/ 625399 w 625544"/>
                    <a:gd name="connsiteY4" fmla="*/ 763540 h 1038116"/>
                    <a:gd name="connsiteX5" fmla="*/ 451394 w 625544"/>
                    <a:gd name="connsiteY5" fmla="*/ 1038116 h 1038116"/>
                    <a:gd name="connsiteX0" fmla="*/ 5008 w 625544"/>
                    <a:gd name="connsiteY0" fmla="*/ 299704 h 1040808"/>
                    <a:gd name="connsiteX1" fmla="*/ 316708 w 625544"/>
                    <a:gd name="connsiteY1" fmla="*/ 2739 h 1040808"/>
                    <a:gd name="connsiteX2" fmla="*/ 546711 w 625544"/>
                    <a:gd name="connsiteY2" fmla="*/ 176593 h 1040808"/>
                    <a:gd name="connsiteX3" fmla="*/ 432115 w 625544"/>
                    <a:gd name="connsiteY3" fmla="*/ 496403 h 1040808"/>
                    <a:gd name="connsiteX4" fmla="*/ 625399 w 625544"/>
                    <a:gd name="connsiteY4" fmla="*/ 766232 h 1040808"/>
                    <a:gd name="connsiteX5" fmla="*/ 451394 w 625544"/>
                    <a:gd name="connsiteY5" fmla="*/ 1040808 h 1040808"/>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5023"/>
                    <a:gd name="connsiteY0" fmla="*/ 298093 h 1039197"/>
                    <a:gd name="connsiteX1" fmla="*/ 315906 w 625023"/>
                    <a:gd name="connsiteY1" fmla="*/ 1128 h 1039197"/>
                    <a:gd name="connsiteX2" fmla="*/ 545909 w 625023"/>
                    <a:gd name="connsiteY2" fmla="*/ 174982 h 1039197"/>
                    <a:gd name="connsiteX3" fmla="*/ 431313 w 625023"/>
                    <a:gd name="connsiteY3" fmla="*/ 494792 h 1039197"/>
                    <a:gd name="connsiteX4" fmla="*/ 624597 w 625023"/>
                    <a:gd name="connsiteY4" fmla="*/ 764621 h 1039197"/>
                    <a:gd name="connsiteX5" fmla="*/ 450592 w 625023"/>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25804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503" h="1039197">
                      <a:moveTo>
                        <a:pt x="4206" y="298093"/>
                      </a:moveTo>
                      <a:cubicBezTo>
                        <a:pt x="-31441" y="73328"/>
                        <a:pt x="167021" y="-10969"/>
                        <a:pt x="315906" y="1128"/>
                      </a:cubicBezTo>
                      <a:cubicBezTo>
                        <a:pt x="428380" y="8585"/>
                        <a:pt x="527080" y="95916"/>
                        <a:pt x="545909" y="174982"/>
                      </a:cubicBezTo>
                      <a:cubicBezTo>
                        <a:pt x="579319" y="262305"/>
                        <a:pt x="557648" y="418486"/>
                        <a:pt x="431313" y="494792"/>
                      </a:cubicBezTo>
                      <a:cubicBezTo>
                        <a:pt x="576532" y="548013"/>
                        <a:pt x="647384" y="650808"/>
                        <a:pt x="641122" y="764621"/>
                      </a:cubicBezTo>
                      <a:cubicBezTo>
                        <a:pt x="633615" y="919493"/>
                        <a:pt x="546235" y="1010014"/>
                        <a:pt x="399268" y="1039197"/>
                      </a:cubicBezTo>
                    </a:path>
                  </a:pathLst>
                </a:custGeom>
                <a:noFill/>
                <a:ln w="508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quada One" panose="02000000000000000000" pitchFamily="2" charset="0"/>
                    <a:ea typeface="Arial Unicode MS"/>
                    <a:cs typeface="+mn-cs"/>
                  </a:endParaRPr>
                </a:p>
              </p:txBody>
            </p:sp>
            <p:sp>
              <p:nvSpPr>
                <p:cNvPr id="75" name="자유형: 도형 13">
                  <a:extLst>
                    <a:ext uri="{FF2B5EF4-FFF2-40B4-BE49-F238E27FC236}">
                      <a16:creationId xmlns:a16="http://schemas.microsoft.com/office/drawing/2014/main" id="{49D593B8-30F5-445F-BFE9-186DB1D8A1B1}"/>
                    </a:ext>
                  </a:extLst>
                </p:cNvPr>
                <p:cNvSpPr/>
                <p:nvPr/>
              </p:nvSpPr>
              <p:spPr>
                <a:xfrm>
                  <a:off x="6153240" y="3948272"/>
                  <a:ext cx="785355" cy="780891"/>
                </a:xfrm>
                <a:custGeom>
                  <a:avLst/>
                  <a:gdLst>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7877 w 1035080"/>
                    <a:gd name="connsiteY0" fmla="*/ 213173 h 925619"/>
                    <a:gd name="connsiteX1" fmla="*/ 535806 w 1035080"/>
                    <a:gd name="connsiteY1" fmla="*/ 0 h 925619"/>
                    <a:gd name="connsiteX2" fmla="*/ 676051 w 1035080"/>
                    <a:gd name="connsiteY2" fmla="*/ 311345 h 925619"/>
                    <a:gd name="connsiteX3" fmla="*/ 1035080 w 1035080"/>
                    <a:gd name="connsiteY3" fmla="*/ 535737 h 925619"/>
                    <a:gd name="connsiteX4" fmla="*/ 603124 w 1035080"/>
                    <a:gd name="connsiteY4" fmla="*/ 925619 h 925619"/>
                    <a:gd name="connsiteX5" fmla="*/ 53565 w 1035080"/>
                    <a:gd name="connsiteY5" fmla="*/ 871971 h 925619"/>
                    <a:gd name="connsiteX6" fmla="*/ 106351 w 1035080"/>
                    <a:gd name="connsiteY6" fmla="*/ 395289 h 925619"/>
                    <a:gd name="connsiteX7" fmla="*/ 443903 w 1035080"/>
                    <a:gd name="connsiteY7" fmla="*/ 599641 h 925619"/>
                    <a:gd name="connsiteX0" fmla="*/ 375671 w 1062874"/>
                    <a:gd name="connsiteY0" fmla="*/ 213173 h 925619"/>
                    <a:gd name="connsiteX1" fmla="*/ 563600 w 1062874"/>
                    <a:gd name="connsiteY1" fmla="*/ 0 h 925619"/>
                    <a:gd name="connsiteX2" fmla="*/ 703845 w 1062874"/>
                    <a:gd name="connsiteY2" fmla="*/ 311345 h 925619"/>
                    <a:gd name="connsiteX3" fmla="*/ 1062874 w 1062874"/>
                    <a:gd name="connsiteY3" fmla="*/ 535737 h 925619"/>
                    <a:gd name="connsiteX4" fmla="*/ 630918 w 1062874"/>
                    <a:gd name="connsiteY4" fmla="*/ 925619 h 925619"/>
                    <a:gd name="connsiteX5" fmla="*/ 81359 w 1062874"/>
                    <a:gd name="connsiteY5" fmla="*/ 871971 h 925619"/>
                    <a:gd name="connsiteX6" fmla="*/ 134145 w 1062874"/>
                    <a:gd name="connsiteY6" fmla="*/ 395289 h 925619"/>
                    <a:gd name="connsiteX7" fmla="*/ 471697 w 1062874"/>
                    <a:gd name="connsiteY7" fmla="*/ 599641 h 92561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30918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06130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9036"/>
                    <a:gd name="connsiteX1" fmla="*/ 563600 w 1062874"/>
                    <a:gd name="connsiteY1" fmla="*/ 0 h 979036"/>
                    <a:gd name="connsiteX2" fmla="*/ 703845 w 1062874"/>
                    <a:gd name="connsiteY2" fmla="*/ 311345 h 979036"/>
                    <a:gd name="connsiteX3" fmla="*/ 1062874 w 1062874"/>
                    <a:gd name="connsiteY3" fmla="*/ 535737 h 979036"/>
                    <a:gd name="connsiteX4" fmla="*/ 597867 w 1062874"/>
                    <a:gd name="connsiteY4" fmla="*/ 942144 h 979036"/>
                    <a:gd name="connsiteX5" fmla="*/ 81359 w 1062874"/>
                    <a:gd name="connsiteY5" fmla="*/ 871971 h 979036"/>
                    <a:gd name="connsiteX6" fmla="*/ 134145 w 1062874"/>
                    <a:gd name="connsiteY6" fmla="*/ 395289 h 979036"/>
                    <a:gd name="connsiteX7" fmla="*/ 471697 w 1062874"/>
                    <a:gd name="connsiteY7" fmla="*/ 599641 h 979036"/>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33999"/>
                    <a:gd name="connsiteX1" fmla="*/ 563600 w 1062874"/>
                    <a:gd name="connsiteY1" fmla="*/ 0 h 1033999"/>
                    <a:gd name="connsiteX2" fmla="*/ 703845 w 1062874"/>
                    <a:gd name="connsiteY2" fmla="*/ 311345 h 1033999"/>
                    <a:gd name="connsiteX3" fmla="*/ 1062874 w 1062874"/>
                    <a:gd name="connsiteY3" fmla="*/ 535737 h 1033999"/>
                    <a:gd name="connsiteX4" fmla="*/ 597867 w 1062874"/>
                    <a:gd name="connsiteY4" fmla="*/ 942144 h 1033999"/>
                    <a:gd name="connsiteX5" fmla="*/ 81359 w 1062874"/>
                    <a:gd name="connsiteY5" fmla="*/ 871971 h 1033999"/>
                    <a:gd name="connsiteX6" fmla="*/ 134145 w 1062874"/>
                    <a:gd name="connsiteY6" fmla="*/ 395289 h 1033999"/>
                    <a:gd name="connsiteX7" fmla="*/ 471697 w 1062874"/>
                    <a:gd name="connsiteY7" fmla="*/ 599641 h 1033999"/>
                    <a:gd name="connsiteX0" fmla="*/ 363975 w 1051178"/>
                    <a:gd name="connsiteY0" fmla="*/ 213173 h 1033999"/>
                    <a:gd name="connsiteX1" fmla="*/ 551904 w 1051178"/>
                    <a:gd name="connsiteY1" fmla="*/ 0 h 1033999"/>
                    <a:gd name="connsiteX2" fmla="*/ 692149 w 1051178"/>
                    <a:gd name="connsiteY2" fmla="*/ 311345 h 1033999"/>
                    <a:gd name="connsiteX3" fmla="*/ 1051178 w 1051178"/>
                    <a:gd name="connsiteY3" fmla="*/ 535737 h 1033999"/>
                    <a:gd name="connsiteX4" fmla="*/ 586171 w 1051178"/>
                    <a:gd name="connsiteY4" fmla="*/ 942144 h 1033999"/>
                    <a:gd name="connsiteX5" fmla="*/ 69663 w 1051178"/>
                    <a:gd name="connsiteY5" fmla="*/ 871971 h 1033999"/>
                    <a:gd name="connsiteX6" fmla="*/ 122449 w 1051178"/>
                    <a:gd name="connsiteY6" fmla="*/ 395289 h 1033999"/>
                    <a:gd name="connsiteX7" fmla="*/ 460001 w 1051178"/>
                    <a:gd name="connsiteY7" fmla="*/ 599641 h 1033999"/>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34653"/>
                    <a:gd name="connsiteY0" fmla="*/ 213173 h 1030327"/>
                    <a:gd name="connsiteX1" fmla="*/ 551904 w 1034653"/>
                    <a:gd name="connsiteY1" fmla="*/ 0 h 1030327"/>
                    <a:gd name="connsiteX2" fmla="*/ 692149 w 1034653"/>
                    <a:gd name="connsiteY2" fmla="*/ 311345 h 1030327"/>
                    <a:gd name="connsiteX3" fmla="*/ 1034653 w 1034653"/>
                    <a:gd name="connsiteY3" fmla="*/ 538491 h 1030327"/>
                    <a:gd name="connsiteX4" fmla="*/ 613713 w 1034653"/>
                    <a:gd name="connsiteY4" fmla="*/ 936636 h 1030327"/>
                    <a:gd name="connsiteX5" fmla="*/ 69663 w 1034653"/>
                    <a:gd name="connsiteY5" fmla="*/ 871971 h 1030327"/>
                    <a:gd name="connsiteX6" fmla="*/ 122449 w 1034653"/>
                    <a:gd name="connsiteY6" fmla="*/ 395289 h 1030327"/>
                    <a:gd name="connsiteX7" fmla="*/ 460001 w 1034653"/>
                    <a:gd name="connsiteY7" fmla="*/ 599641 h 1030327"/>
                    <a:gd name="connsiteX0" fmla="*/ 363975 w 1037690"/>
                    <a:gd name="connsiteY0" fmla="*/ 213173 h 1030327"/>
                    <a:gd name="connsiteX1" fmla="*/ 551904 w 1037690"/>
                    <a:gd name="connsiteY1" fmla="*/ 0 h 1030327"/>
                    <a:gd name="connsiteX2" fmla="*/ 692149 w 1037690"/>
                    <a:gd name="connsiteY2" fmla="*/ 311345 h 1030327"/>
                    <a:gd name="connsiteX3" fmla="*/ 1034653 w 1037690"/>
                    <a:gd name="connsiteY3" fmla="*/ 538491 h 1030327"/>
                    <a:gd name="connsiteX4" fmla="*/ 613713 w 1037690"/>
                    <a:gd name="connsiteY4" fmla="*/ 936636 h 1030327"/>
                    <a:gd name="connsiteX5" fmla="*/ 69663 w 1037690"/>
                    <a:gd name="connsiteY5" fmla="*/ 871971 h 1030327"/>
                    <a:gd name="connsiteX6" fmla="*/ 122449 w 1037690"/>
                    <a:gd name="connsiteY6" fmla="*/ 395289 h 1030327"/>
                    <a:gd name="connsiteX7" fmla="*/ 460001 w 1037690"/>
                    <a:gd name="connsiteY7" fmla="*/ 599641 h 1030327"/>
                    <a:gd name="connsiteX0" fmla="*/ 363975 w 1037917"/>
                    <a:gd name="connsiteY0" fmla="*/ 213173 h 1030327"/>
                    <a:gd name="connsiteX1" fmla="*/ 551904 w 1037917"/>
                    <a:gd name="connsiteY1" fmla="*/ 0 h 1030327"/>
                    <a:gd name="connsiteX2" fmla="*/ 692149 w 1037917"/>
                    <a:gd name="connsiteY2" fmla="*/ 311345 h 1030327"/>
                    <a:gd name="connsiteX3" fmla="*/ 1034653 w 1037917"/>
                    <a:gd name="connsiteY3" fmla="*/ 538491 h 1030327"/>
                    <a:gd name="connsiteX4" fmla="*/ 613713 w 1037917"/>
                    <a:gd name="connsiteY4" fmla="*/ 936636 h 1030327"/>
                    <a:gd name="connsiteX5" fmla="*/ 69663 w 1037917"/>
                    <a:gd name="connsiteY5" fmla="*/ 871971 h 1030327"/>
                    <a:gd name="connsiteX6" fmla="*/ 122449 w 1037917"/>
                    <a:gd name="connsiteY6" fmla="*/ 395289 h 1030327"/>
                    <a:gd name="connsiteX7" fmla="*/ 460001 w 103791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270 h 1030424"/>
                    <a:gd name="connsiteX1" fmla="*/ 551904 w 1041370"/>
                    <a:gd name="connsiteY1" fmla="*/ 97 h 1030424"/>
                    <a:gd name="connsiteX2" fmla="*/ 675624 w 1041370"/>
                    <a:gd name="connsiteY2" fmla="*/ 300425 h 1030424"/>
                    <a:gd name="connsiteX3" fmla="*/ 1034653 w 1041370"/>
                    <a:gd name="connsiteY3" fmla="*/ 538588 h 1030424"/>
                    <a:gd name="connsiteX4" fmla="*/ 613713 w 1041370"/>
                    <a:gd name="connsiteY4" fmla="*/ 936733 h 1030424"/>
                    <a:gd name="connsiteX5" fmla="*/ 69663 w 1041370"/>
                    <a:gd name="connsiteY5" fmla="*/ 872068 h 1030424"/>
                    <a:gd name="connsiteX6" fmla="*/ 122449 w 1041370"/>
                    <a:gd name="connsiteY6" fmla="*/ 395386 h 1030424"/>
                    <a:gd name="connsiteX7" fmla="*/ 460001 w 1041370"/>
                    <a:gd name="connsiteY7" fmla="*/ 599738 h 1030424"/>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266"/>
                    <a:gd name="connsiteY0" fmla="*/ 237961 h 1016230"/>
                    <a:gd name="connsiteX1" fmla="*/ 551904 w 1041266"/>
                    <a:gd name="connsiteY1" fmla="*/ 0 h 1016230"/>
                    <a:gd name="connsiteX2" fmla="*/ 675624 w 1041266"/>
                    <a:gd name="connsiteY2" fmla="*/ 300328 h 1016230"/>
                    <a:gd name="connsiteX3" fmla="*/ 1034653 w 1041266"/>
                    <a:gd name="connsiteY3" fmla="*/ 538491 h 1016230"/>
                    <a:gd name="connsiteX4" fmla="*/ 610959 w 1041266"/>
                    <a:gd name="connsiteY4" fmla="*/ 914602 h 1016230"/>
                    <a:gd name="connsiteX5" fmla="*/ 69663 w 1041266"/>
                    <a:gd name="connsiteY5" fmla="*/ 871971 h 1016230"/>
                    <a:gd name="connsiteX6" fmla="*/ 122449 w 1041266"/>
                    <a:gd name="connsiteY6" fmla="*/ 395289 h 1016230"/>
                    <a:gd name="connsiteX7" fmla="*/ 407671 w 1041266"/>
                    <a:gd name="connsiteY7" fmla="*/ 709810 h 1016230"/>
                    <a:gd name="connsiteX0" fmla="*/ 408043 w 1042386"/>
                    <a:gd name="connsiteY0" fmla="*/ 237961 h 1016230"/>
                    <a:gd name="connsiteX1" fmla="*/ 551904 w 1042386"/>
                    <a:gd name="connsiteY1" fmla="*/ 0 h 1016230"/>
                    <a:gd name="connsiteX2" fmla="*/ 675624 w 1042386"/>
                    <a:gd name="connsiteY2" fmla="*/ 300328 h 1016230"/>
                    <a:gd name="connsiteX3" fmla="*/ 1034653 w 1042386"/>
                    <a:gd name="connsiteY3" fmla="*/ 538491 h 1016230"/>
                    <a:gd name="connsiteX4" fmla="*/ 610959 w 1042386"/>
                    <a:gd name="connsiteY4" fmla="*/ 914602 h 1016230"/>
                    <a:gd name="connsiteX5" fmla="*/ 69663 w 1042386"/>
                    <a:gd name="connsiteY5" fmla="*/ 871971 h 1016230"/>
                    <a:gd name="connsiteX6" fmla="*/ 122449 w 1042386"/>
                    <a:gd name="connsiteY6" fmla="*/ 395289 h 1016230"/>
                    <a:gd name="connsiteX7" fmla="*/ 407671 w 1042386"/>
                    <a:gd name="connsiteY7" fmla="*/ 709810 h 1016230"/>
                    <a:gd name="connsiteX0" fmla="*/ 408043 w 1042386"/>
                    <a:gd name="connsiteY0" fmla="*/ 237961 h 1031503"/>
                    <a:gd name="connsiteX1" fmla="*/ 551904 w 1042386"/>
                    <a:gd name="connsiteY1" fmla="*/ 0 h 1031503"/>
                    <a:gd name="connsiteX2" fmla="*/ 675624 w 1042386"/>
                    <a:gd name="connsiteY2" fmla="*/ 300328 h 1031503"/>
                    <a:gd name="connsiteX3" fmla="*/ 1034653 w 1042386"/>
                    <a:gd name="connsiteY3" fmla="*/ 538491 h 1031503"/>
                    <a:gd name="connsiteX4" fmla="*/ 610959 w 1042386"/>
                    <a:gd name="connsiteY4" fmla="*/ 914602 h 1031503"/>
                    <a:gd name="connsiteX5" fmla="*/ 69663 w 1042386"/>
                    <a:gd name="connsiteY5" fmla="*/ 871971 h 1031503"/>
                    <a:gd name="connsiteX6" fmla="*/ 122449 w 1042386"/>
                    <a:gd name="connsiteY6" fmla="*/ 395289 h 1031503"/>
                    <a:gd name="connsiteX7" fmla="*/ 407671 w 1042386"/>
                    <a:gd name="connsiteY7" fmla="*/ 709810 h 1031503"/>
                    <a:gd name="connsiteX0" fmla="*/ 408043 w 1040983"/>
                    <a:gd name="connsiteY0" fmla="*/ 237961 h 1031503"/>
                    <a:gd name="connsiteX1" fmla="*/ 551904 w 1040983"/>
                    <a:gd name="connsiteY1" fmla="*/ 0 h 1031503"/>
                    <a:gd name="connsiteX2" fmla="*/ 675624 w 1040983"/>
                    <a:gd name="connsiteY2" fmla="*/ 300328 h 1031503"/>
                    <a:gd name="connsiteX3" fmla="*/ 1034653 w 1040983"/>
                    <a:gd name="connsiteY3" fmla="*/ 538491 h 1031503"/>
                    <a:gd name="connsiteX4" fmla="*/ 610959 w 1040983"/>
                    <a:gd name="connsiteY4" fmla="*/ 914602 h 1031503"/>
                    <a:gd name="connsiteX5" fmla="*/ 69663 w 1040983"/>
                    <a:gd name="connsiteY5" fmla="*/ 871971 h 1031503"/>
                    <a:gd name="connsiteX6" fmla="*/ 122449 w 1040983"/>
                    <a:gd name="connsiteY6" fmla="*/ 395289 h 1031503"/>
                    <a:gd name="connsiteX7" fmla="*/ 407671 w 1040983"/>
                    <a:gd name="connsiteY7" fmla="*/ 709810 h 1031503"/>
                    <a:gd name="connsiteX0" fmla="*/ 408043 w 1040983"/>
                    <a:gd name="connsiteY0" fmla="*/ 237961 h 1036239"/>
                    <a:gd name="connsiteX1" fmla="*/ 551904 w 1040983"/>
                    <a:gd name="connsiteY1" fmla="*/ 0 h 1036239"/>
                    <a:gd name="connsiteX2" fmla="*/ 675624 w 1040983"/>
                    <a:gd name="connsiteY2" fmla="*/ 300328 h 1036239"/>
                    <a:gd name="connsiteX3" fmla="*/ 1034653 w 1040983"/>
                    <a:gd name="connsiteY3" fmla="*/ 538491 h 1036239"/>
                    <a:gd name="connsiteX4" fmla="*/ 610959 w 1040983"/>
                    <a:gd name="connsiteY4" fmla="*/ 914602 h 1036239"/>
                    <a:gd name="connsiteX5" fmla="*/ 69663 w 1040983"/>
                    <a:gd name="connsiteY5" fmla="*/ 871971 h 1036239"/>
                    <a:gd name="connsiteX6" fmla="*/ 122449 w 1040983"/>
                    <a:gd name="connsiteY6" fmla="*/ 395289 h 1036239"/>
                    <a:gd name="connsiteX7" fmla="*/ 407671 w 1040983"/>
                    <a:gd name="connsiteY7" fmla="*/ 709810 h 1036239"/>
                    <a:gd name="connsiteX0" fmla="*/ 408043 w 1040106"/>
                    <a:gd name="connsiteY0" fmla="*/ 237961 h 1036239"/>
                    <a:gd name="connsiteX1" fmla="*/ 551904 w 1040106"/>
                    <a:gd name="connsiteY1" fmla="*/ 0 h 1036239"/>
                    <a:gd name="connsiteX2" fmla="*/ 675624 w 1040106"/>
                    <a:gd name="connsiteY2" fmla="*/ 300328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2163"/>
                    <a:gd name="connsiteY0" fmla="*/ 237961 h 1036239"/>
                    <a:gd name="connsiteX1" fmla="*/ 551904 w 1042163"/>
                    <a:gd name="connsiteY1" fmla="*/ 0 h 1036239"/>
                    <a:gd name="connsiteX2" fmla="*/ 694904 w 1042163"/>
                    <a:gd name="connsiteY2" fmla="*/ 308591 h 1036239"/>
                    <a:gd name="connsiteX3" fmla="*/ 1034653 w 1042163"/>
                    <a:gd name="connsiteY3" fmla="*/ 538491 h 1036239"/>
                    <a:gd name="connsiteX4" fmla="*/ 610959 w 1042163"/>
                    <a:gd name="connsiteY4" fmla="*/ 914602 h 1036239"/>
                    <a:gd name="connsiteX5" fmla="*/ 69663 w 1042163"/>
                    <a:gd name="connsiteY5" fmla="*/ 871971 h 1036239"/>
                    <a:gd name="connsiteX6" fmla="*/ 122449 w 1042163"/>
                    <a:gd name="connsiteY6" fmla="*/ 395289 h 1036239"/>
                    <a:gd name="connsiteX7" fmla="*/ 407671 w 1042163"/>
                    <a:gd name="connsiteY7" fmla="*/ 709810 h 103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2163" h="1036239">
                      <a:moveTo>
                        <a:pt x="408043" y="237961"/>
                      </a:moveTo>
                      <a:cubicBezTo>
                        <a:pt x="343992" y="128344"/>
                        <a:pt x="425913" y="2202"/>
                        <a:pt x="551904" y="0"/>
                      </a:cubicBezTo>
                      <a:cubicBezTo>
                        <a:pt x="692297" y="9220"/>
                        <a:pt x="799637" y="145134"/>
                        <a:pt x="694904" y="308591"/>
                      </a:cubicBezTo>
                      <a:cubicBezTo>
                        <a:pt x="913733" y="254856"/>
                        <a:pt x="1005866" y="388412"/>
                        <a:pt x="1034653" y="538491"/>
                      </a:cubicBezTo>
                      <a:cubicBezTo>
                        <a:pt x="1080710" y="748323"/>
                        <a:pt x="911934" y="1029765"/>
                        <a:pt x="610959" y="914602"/>
                      </a:cubicBezTo>
                      <a:cubicBezTo>
                        <a:pt x="529678" y="1130828"/>
                        <a:pt x="156451" y="1022057"/>
                        <a:pt x="69663" y="871971"/>
                      </a:cubicBezTo>
                      <a:cubicBezTo>
                        <a:pt x="-4549" y="766325"/>
                        <a:pt x="-59482" y="489919"/>
                        <a:pt x="122449" y="395289"/>
                      </a:cubicBezTo>
                      <a:cubicBezTo>
                        <a:pt x="315758" y="274283"/>
                        <a:pt x="605462" y="514080"/>
                        <a:pt x="407671" y="709810"/>
                      </a:cubicBezTo>
                    </a:path>
                  </a:pathLst>
                </a:custGeom>
                <a:noFill/>
                <a:ln w="508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quada One" panose="02000000000000000000" pitchFamily="2" charset="0"/>
                    <a:ea typeface="Arial Unicode MS"/>
                    <a:cs typeface="+mn-cs"/>
                  </a:endParaRPr>
                </a:p>
              </p:txBody>
            </p:sp>
            <p:sp>
              <p:nvSpPr>
                <p:cNvPr id="76" name="자유형: 도형 14">
                  <a:extLst>
                    <a:ext uri="{FF2B5EF4-FFF2-40B4-BE49-F238E27FC236}">
                      <a16:creationId xmlns:a16="http://schemas.microsoft.com/office/drawing/2014/main" id="{06FCD3F5-4DCC-481A-85C8-E26954CEB7A2}"/>
                    </a:ext>
                  </a:extLst>
                </p:cNvPr>
                <p:cNvSpPr/>
                <p:nvPr/>
              </p:nvSpPr>
              <p:spPr>
                <a:xfrm>
                  <a:off x="6150565" y="3902140"/>
                  <a:ext cx="223711" cy="335071"/>
                </a:xfrm>
                <a:custGeom>
                  <a:avLst/>
                  <a:gdLst>
                    <a:gd name="connsiteX0" fmla="*/ 0 w 210368"/>
                    <a:gd name="connsiteY0" fmla="*/ 692812 h 692812"/>
                    <a:gd name="connsiteX1" fmla="*/ 145855 w 210368"/>
                    <a:gd name="connsiteY1" fmla="*/ 0 h 692812"/>
                    <a:gd name="connsiteX2" fmla="*/ 210368 w 210368"/>
                    <a:gd name="connsiteY2" fmla="*/ 350614 h 692812"/>
                    <a:gd name="connsiteX0" fmla="*/ 0 w 204758"/>
                    <a:gd name="connsiteY0" fmla="*/ 692812 h 692812"/>
                    <a:gd name="connsiteX1" fmla="*/ 145855 w 204758"/>
                    <a:gd name="connsiteY1" fmla="*/ 0 h 692812"/>
                    <a:gd name="connsiteX2" fmla="*/ 204758 w 204758"/>
                    <a:gd name="connsiteY2" fmla="*/ 350614 h 692812"/>
                    <a:gd name="connsiteX0" fmla="*/ 0 w 259110"/>
                    <a:gd name="connsiteY0" fmla="*/ 692812 h 692812"/>
                    <a:gd name="connsiteX1" fmla="*/ 145855 w 259110"/>
                    <a:gd name="connsiteY1" fmla="*/ 0 h 692812"/>
                    <a:gd name="connsiteX2" fmla="*/ 204758 w 259110"/>
                    <a:gd name="connsiteY2" fmla="*/ 350614 h 692812"/>
                    <a:gd name="connsiteX0" fmla="*/ 0 w 259110"/>
                    <a:gd name="connsiteY0" fmla="*/ 670372 h 670372"/>
                    <a:gd name="connsiteX1" fmla="*/ 145855 w 259110"/>
                    <a:gd name="connsiteY1" fmla="*/ 0 h 670372"/>
                    <a:gd name="connsiteX2" fmla="*/ 204758 w 259110"/>
                    <a:gd name="connsiteY2" fmla="*/ 328174 h 670372"/>
                    <a:gd name="connsiteX0" fmla="*/ 0 w 276458"/>
                    <a:gd name="connsiteY0" fmla="*/ 670372 h 670372"/>
                    <a:gd name="connsiteX1" fmla="*/ 145855 w 276458"/>
                    <a:gd name="connsiteY1" fmla="*/ 0 h 670372"/>
                    <a:gd name="connsiteX2" fmla="*/ 204758 w 276458"/>
                    <a:gd name="connsiteY2" fmla="*/ 328174 h 670372"/>
                    <a:gd name="connsiteX0" fmla="*/ 0 w 276458"/>
                    <a:gd name="connsiteY0" fmla="*/ 670381 h 670381"/>
                    <a:gd name="connsiteX1" fmla="*/ 145855 w 276458"/>
                    <a:gd name="connsiteY1" fmla="*/ 9 h 670381"/>
                    <a:gd name="connsiteX2" fmla="*/ 204758 w 276458"/>
                    <a:gd name="connsiteY2" fmla="*/ 328183 h 670381"/>
                    <a:gd name="connsiteX0" fmla="*/ 17567 w 294025"/>
                    <a:gd name="connsiteY0" fmla="*/ 670381 h 670381"/>
                    <a:gd name="connsiteX1" fmla="*/ 163422 w 294025"/>
                    <a:gd name="connsiteY1" fmla="*/ 9 h 670381"/>
                    <a:gd name="connsiteX2" fmla="*/ 222325 w 294025"/>
                    <a:gd name="connsiteY2" fmla="*/ 328183 h 670381"/>
                    <a:gd name="connsiteX0" fmla="*/ 17567 w 327330"/>
                    <a:gd name="connsiteY0" fmla="*/ 671068 h 671068"/>
                    <a:gd name="connsiteX1" fmla="*/ 163422 w 327330"/>
                    <a:gd name="connsiteY1" fmla="*/ 696 h 671068"/>
                    <a:gd name="connsiteX2" fmla="*/ 222325 w 327330"/>
                    <a:gd name="connsiteY2" fmla="*/ 328870 h 671068"/>
                    <a:gd name="connsiteX0" fmla="*/ 17567 w 321664"/>
                    <a:gd name="connsiteY0" fmla="*/ 671068 h 671068"/>
                    <a:gd name="connsiteX1" fmla="*/ 163422 w 321664"/>
                    <a:gd name="connsiteY1" fmla="*/ 696 h 671068"/>
                    <a:gd name="connsiteX2" fmla="*/ 222325 w 321664"/>
                    <a:gd name="connsiteY2" fmla="*/ 328870 h 671068"/>
                    <a:gd name="connsiteX0" fmla="*/ 18431 w 322528"/>
                    <a:gd name="connsiteY0" fmla="*/ 671068 h 671068"/>
                    <a:gd name="connsiteX1" fmla="*/ 164286 w 322528"/>
                    <a:gd name="connsiteY1" fmla="*/ 696 h 671068"/>
                    <a:gd name="connsiteX2" fmla="*/ 223189 w 322528"/>
                    <a:gd name="connsiteY2" fmla="*/ 328870 h 671068"/>
                    <a:gd name="connsiteX0" fmla="*/ 18431 w 311947"/>
                    <a:gd name="connsiteY0" fmla="*/ 671151 h 671151"/>
                    <a:gd name="connsiteX1" fmla="*/ 164286 w 311947"/>
                    <a:gd name="connsiteY1" fmla="*/ 779 h 671151"/>
                    <a:gd name="connsiteX2" fmla="*/ 203910 w 311947"/>
                    <a:gd name="connsiteY2" fmla="*/ 312427 h 671151"/>
                    <a:gd name="connsiteX0" fmla="*/ 18431 w 319515"/>
                    <a:gd name="connsiteY0" fmla="*/ 670768 h 670768"/>
                    <a:gd name="connsiteX1" fmla="*/ 164286 w 319515"/>
                    <a:gd name="connsiteY1" fmla="*/ 396 h 670768"/>
                    <a:gd name="connsiteX2" fmla="*/ 203910 w 319515"/>
                    <a:gd name="connsiteY2" fmla="*/ 312044 h 670768"/>
                    <a:gd name="connsiteX0" fmla="*/ 16717 w 317801"/>
                    <a:gd name="connsiteY0" fmla="*/ 670768 h 670768"/>
                    <a:gd name="connsiteX1" fmla="*/ 162572 w 317801"/>
                    <a:gd name="connsiteY1" fmla="*/ 396 h 670768"/>
                    <a:gd name="connsiteX2" fmla="*/ 202196 w 317801"/>
                    <a:gd name="connsiteY2" fmla="*/ 312044 h 670768"/>
                    <a:gd name="connsiteX0" fmla="*/ 16717 w 320719"/>
                    <a:gd name="connsiteY0" fmla="*/ 670412 h 670412"/>
                    <a:gd name="connsiteX1" fmla="*/ 162572 w 320719"/>
                    <a:gd name="connsiteY1" fmla="*/ 40 h 670412"/>
                    <a:gd name="connsiteX2" fmla="*/ 202196 w 320719"/>
                    <a:gd name="connsiteY2" fmla="*/ 311688 h 670412"/>
                    <a:gd name="connsiteX0" fmla="*/ 16717 w 314294"/>
                    <a:gd name="connsiteY0" fmla="*/ 670412 h 670412"/>
                    <a:gd name="connsiteX1" fmla="*/ 162572 w 314294"/>
                    <a:gd name="connsiteY1" fmla="*/ 40 h 670412"/>
                    <a:gd name="connsiteX2" fmla="*/ 202196 w 314294"/>
                    <a:gd name="connsiteY2" fmla="*/ 311688 h 670412"/>
                    <a:gd name="connsiteX0" fmla="*/ 20002 w 313692"/>
                    <a:gd name="connsiteY0" fmla="*/ 684181 h 684181"/>
                    <a:gd name="connsiteX1" fmla="*/ 157594 w 313692"/>
                    <a:gd name="connsiteY1" fmla="*/ 38 h 684181"/>
                    <a:gd name="connsiteX2" fmla="*/ 205481 w 313692"/>
                    <a:gd name="connsiteY2" fmla="*/ 325457 h 684181"/>
                    <a:gd name="connsiteX0" fmla="*/ 20002 w 335146"/>
                    <a:gd name="connsiteY0" fmla="*/ 684143 h 684143"/>
                    <a:gd name="connsiteX1" fmla="*/ 157594 w 335146"/>
                    <a:gd name="connsiteY1" fmla="*/ 0 h 684143"/>
                    <a:gd name="connsiteX2" fmla="*/ 205481 w 335146"/>
                    <a:gd name="connsiteY2" fmla="*/ 325419 h 684143"/>
                    <a:gd name="connsiteX0" fmla="*/ 20002 w 322593"/>
                    <a:gd name="connsiteY0" fmla="*/ 684143 h 684143"/>
                    <a:gd name="connsiteX1" fmla="*/ 157594 w 322593"/>
                    <a:gd name="connsiteY1" fmla="*/ 0 h 684143"/>
                    <a:gd name="connsiteX2" fmla="*/ 177939 w 322593"/>
                    <a:gd name="connsiteY2" fmla="*/ 275843 h 684143"/>
                    <a:gd name="connsiteX0" fmla="*/ 20002 w 322593"/>
                    <a:gd name="connsiteY0" fmla="*/ 684143 h 684143"/>
                    <a:gd name="connsiteX1" fmla="*/ 157594 w 322593"/>
                    <a:gd name="connsiteY1" fmla="*/ 0 h 684143"/>
                    <a:gd name="connsiteX2" fmla="*/ 177939 w 322593"/>
                    <a:gd name="connsiteY2" fmla="*/ 275843 h 684143"/>
                    <a:gd name="connsiteX0" fmla="*/ 20002 w 305016"/>
                    <a:gd name="connsiteY0" fmla="*/ 684145 h 684145"/>
                    <a:gd name="connsiteX1" fmla="*/ 157594 w 305016"/>
                    <a:gd name="connsiteY1" fmla="*/ 2 h 684145"/>
                    <a:gd name="connsiteX2" fmla="*/ 177939 w 305016"/>
                    <a:gd name="connsiteY2" fmla="*/ 275845 h 684145"/>
                    <a:gd name="connsiteX0" fmla="*/ 20002 w 305016"/>
                    <a:gd name="connsiteY0" fmla="*/ 684145 h 684145"/>
                    <a:gd name="connsiteX1" fmla="*/ 157594 w 305016"/>
                    <a:gd name="connsiteY1" fmla="*/ 2 h 684145"/>
                    <a:gd name="connsiteX2" fmla="*/ 177939 w 305016"/>
                    <a:gd name="connsiteY2" fmla="*/ 275845 h 684145"/>
                    <a:gd name="connsiteX0" fmla="*/ 11876 w 318923"/>
                    <a:gd name="connsiteY0" fmla="*/ 463808 h 463808"/>
                    <a:gd name="connsiteX1" fmla="*/ 171501 w 318923"/>
                    <a:gd name="connsiteY1" fmla="*/ 2 h 463808"/>
                    <a:gd name="connsiteX2" fmla="*/ 191846 w 318923"/>
                    <a:gd name="connsiteY2" fmla="*/ 275845 h 463808"/>
                    <a:gd name="connsiteX0" fmla="*/ 11876 w 318923"/>
                    <a:gd name="connsiteY0" fmla="*/ 444528 h 444528"/>
                    <a:gd name="connsiteX1" fmla="*/ 171501 w 318923"/>
                    <a:gd name="connsiteY1" fmla="*/ 2 h 444528"/>
                    <a:gd name="connsiteX2" fmla="*/ 191846 w 318923"/>
                    <a:gd name="connsiteY2" fmla="*/ 275845 h 444528"/>
                    <a:gd name="connsiteX0" fmla="*/ 1452 w 308499"/>
                    <a:gd name="connsiteY0" fmla="*/ 444528 h 444528"/>
                    <a:gd name="connsiteX1" fmla="*/ 161077 w 308499"/>
                    <a:gd name="connsiteY1" fmla="*/ 2 h 444528"/>
                    <a:gd name="connsiteX2" fmla="*/ 181422 w 308499"/>
                    <a:gd name="connsiteY2" fmla="*/ 275845 h 444528"/>
                    <a:gd name="connsiteX0" fmla="*/ 1452 w 296864"/>
                    <a:gd name="connsiteY0" fmla="*/ 444638 h 444638"/>
                    <a:gd name="connsiteX1" fmla="*/ 161077 w 296864"/>
                    <a:gd name="connsiteY1" fmla="*/ 112 h 444638"/>
                    <a:gd name="connsiteX2" fmla="*/ 181422 w 296864"/>
                    <a:gd name="connsiteY2" fmla="*/ 275955 h 444638"/>
                  </a:gdLst>
                  <a:ahLst/>
                  <a:cxnLst>
                    <a:cxn ang="0">
                      <a:pos x="connsiteX0" y="connsiteY0"/>
                    </a:cxn>
                    <a:cxn ang="0">
                      <a:pos x="connsiteX1" y="connsiteY1"/>
                    </a:cxn>
                    <a:cxn ang="0">
                      <a:pos x="connsiteX2" y="connsiteY2"/>
                    </a:cxn>
                  </a:cxnLst>
                  <a:rect l="l" t="t" r="r" b="b"/>
                  <a:pathLst>
                    <a:path w="296864" h="444638">
                      <a:moveTo>
                        <a:pt x="1452" y="444638"/>
                      </a:moveTo>
                      <a:cubicBezTo>
                        <a:pt x="-2260" y="204656"/>
                        <a:pt x="-11482" y="8739"/>
                        <a:pt x="161077" y="112"/>
                      </a:cubicBezTo>
                      <a:cubicBezTo>
                        <a:pt x="350238" y="-6281"/>
                        <a:pt x="327228" y="262274"/>
                        <a:pt x="181422" y="275955"/>
                      </a:cubicBezTo>
                    </a:path>
                  </a:pathLst>
                </a:custGeom>
                <a:noFill/>
                <a:ln w="508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quada One" panose="02000000000000000000" pitchFamily="2" charset="0"/>
                    <a:ea typeface="Arial Unicode MS"/>
                    <a:cs typeface="+mn-cs"/>
                  </a:endParaRPr>
                </a:p>
              </p:txBody>
            </p:sp>
            <p:cxnSp>
              <p:nvCxnSpPr>
                <p:cNvPr id="77" name="직선 연결선 19">
                  <a:extLst>
                    <a:ext uri="{FF2B5EF4-FFF2-40B4-BE49-F238E27FC236}">
                      <a16:creationId xmlns:a16="http://schemas.microsoft.com/office/drawing/2014/main" id="{CFBA6948-087E-4664-AF07-FC74E269BA67}"/>
                    </a:ext>
                  </a:extLst>
                </p:cNvPr>
                <p:cNvCxnSpPr>
                  <a:cxnSpLocks/>
                </p:cNvCxnSpPr>
                <p:nvPr/>
              </p:nvCxnSpPr>
              <p:spPr>
                <a:xfrm flipH="1">
                  <a:off x="6152008" y="3476077"/>
                  <a:ext cx="1188" cy="974737"/>
                </a:xfrm>
                <a:prstGeom prst="line">
                  <a:avLst/>
                </a:prstGeom>
                <a:noFill/>
                <a:ln w="50800" cap="flat" cmpd="sng" algn="ctr">
                  <a:solidFill>
                    <a:schemeClr val="accent1"/>
                  </a:solidFill>
                  <a:prstDash val="solid"/>
                  <a:miter lim="800000"/>
                </a:ln>
                <a:effectLst/>
              </p:spPr>
            </p:cxnSp>
          </p:grpSp>
          <p:grpSp>
            <p:nvGrpSpPr>
              <p:cNvPr id="22" name="Group 21">
                <a:extLst>
                  <a:ext uri="{FF2B5EF4-FFF2-40B4-BE49-F238E27FC236}">
                    <a16:creationId xmlns:a16="http://schemas.microsoft.com/office/drawing/2014/main" id="{BC37928B-B392-4C55-A793-815F53A33EC2}"/>
                  </a:ext>
                </a:extLst>
              </p:cNvPr>
              <p:cNvGrpSpPr/>
              <p:nvPr/>
            </p:nvGrpSpPr>
            <p:grpSpPr>
              <a:xfrm>
                <a:off x="1538613" y="2723682"/>
                <a:ext cx="9846790" cy="3364625"/>
                <a:chOff x="1538613" y="2723682"/>
                <a:chExt cx="9846790" cy="3364625"/>
              </a:xfrm>
            </p:grpSpPr>
            <p:grpSp>
              <p:nvGrpSpPr>
                <p:cNvPr id="23" name="그룹 67">
                  <a:extLst>
                    <a:ext uri="{FF2B5EF4-FFF2-40B4-BE49-F238E27FC236}">
                      <a16:creationId xmlns:a16="http://schemas.microsoft.com/office/drawing/2014/main" id="{909555FA-93E2-4C20-8DA3-A2F42F89003A}"/>
                    </a:ext>
                  </a:extLst>
                </p:cNvPr>
                <p:cNvGrpSpPr/>
                <p:nvPr/>
              </p:nvGrpSpPr>
              <p:grpSpPr>
                <a:xfrm flipH="1">
                  <a:off x="4884446" y="3062633"/>
                  <a:ext cx="1145946" cy="1726055"/>
                  <a:chOff x="6150565" y="3254095"/>
                  <a:chExt cx="979312" cy="1475068"/>
                </a:xfrm>
              </p:grpSpPr>
              <p:sp>
                <p:nvSpPr>
                  <p:cNvPr id="68" name="자유형: 도형 68">
                    <a:extLst>
                      <a:ext uri="{FF2B5EF4-FFF2-40B4-BE49-F238E27FC236}">
                        <a16:creationId xmlns:a16="http://schemas.microsoft.com/office/drawing/2014/main" id="{A95E0BC1-F110-4E3B-9254-D75A0056BB0C}"/>
                      </a:ext>
                    </a:extLst>
                  </p:cNvPr>
                  <p:cNvSpPr/>
                  <p:nvPr/>
                </p:nvSpPr>
                <p:spPr>
                  <a:xfrm>
                    <a:off x="6154072" y="3254095"/>
                    <a:ext cx="734589" cy="517434"/>
                  </a:xfrm>
                  <a:custGeom>
                    <a:avLst/>
                    <a:gdLst>
                      <a:gd name="connsiteX0" fmla="*/ 182319 w 931229"/>
                      <a:gd name="connsiteY0" fmla="*/ 476834 h 617079"/>
                      <a:gd name="connsiteX1" fmla="*/ 423541 w 931229"/>
                      <a:gd name="connsiteY1" fmla="*/ 339394 h 617079"/>
                      <a:gd name="connsiteX2" fmla="*/ 516103 w 931229"/>
                      <a:gd name="connsiteY2" fmla="*/ 617079 h 617079"/>
                      <a:gd name="connsiteX3" fmla="*/ 0 w 931229"/>
                      <a:gd name="connsiteY3" fmla="*/ 448785 h 617079"/>
                      <a:gd name="connsiteX4" fmla="*/ 274881 w 931229"/>
                      <a:gd name="connsiteY4" fmla="*/ 0 h 617079"/>
                      <a:gd name="connsiteX5" fmla="*/ 504883 w 931229"/>
                      <a:gd name="connsiteY5" fmla="*/ 235612 h 617079"/>
                      <a:gd name="connsiteX6" fmla="*/ 765740 w 931229"/>
                      <a:gd name="connsiteY6" fmla="*/ 159879 h 617079"/>
                      <a:gd name="connsiteX7" fmla="*/ 931229 w 931229"/>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68"/>
                      <a:gd name="connsiteY0" fmla="*/ 476834 h 617079"/>
                      <a:gd name="connsiteX1" fmla="*/ 423541 w 931968"/>
                      <a:gd name="connsiteY1" fmla="*/ 339394 h 617079"/>
                      <a:gd name="connsiteX2" fmla="*/ 516103 w 931968"/>
                      <a:gd name="connsiteY2" fmla="*/ 617079 h 617079"/>
                      <a:gd name="connsiteX3" fmla="*/ 0 w 931968"/>
                      <a:gd name="connsiteY3" fmla="*/ 448785 h 617079"/>
                      <a:gd name="connsiteX4" fmla="*/ 274881 w 931968"/>
                      <a:gd name="connsiteY4" fmla="*/ 0 h 617079"/>
                      <a:gd name="connsiteX5" fmla="*/ 504883 w 931968"/>
                      <a:gd name="connsiteY5" fmla="*/ 235612 h 617079"/>
                      <a:gd name="connsiteX6" fmla="*/ 765740 w 931968"/>
                      <a:gd name="connsiteY6" fmla="*/ 159879 h 617079"/>
                      <a:gd name="connsiteX7" fmla="*/ 931229 w 93196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4161"/>
                      <a:gd name="connsiteY0" fmla="*/ 476834 h 617079"/>
                      <a:gd name="connsiteX1" fmla="*/ 423541 w 934161"/>
                      <a:gd name="connsiteY1" fmla="*/ 339394 h 617079"/>
                      <a:gd name="connsiteX2" fmla="*/ 516103 w 934161"/>
                      <a:gd name="connsiteY2" fmla="*/ 617079 h 617079"/>
                      <a:gd name="connsiteX3" fmla="*/ 0 w 934161"/>
                      <a:gd name="connsiteY3" fmla="*/ 448785 h 617079"/>
                      <a:gd name="connsiteX4" fmla="*/ 274881 w 934161"/>
                      <a:gd name="connsiteY4" fmla="*/ 0 h 617079"/>
                      <a:gd name="connsiteX5" fmla="*/ 477341 w 934161"/>
                      <a:gd name="connsiteY5" fmla="*/ 243874 h 617079"/>
                      <a:gd name="connsiteX6" fmla="*/ 787773 w 934161"/>
                      <a:gd name="connsiteY6" fmla="*/ 162633 h 617079"/>
                      <a:gd name="connsiteX7" fmla="*/ 931229 w 934161"/>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5016"/>
                      <a:gd name="connsiteY0" fmla="*/ 476834 h 617079"/>
                      <a:gd name="connsiteX1" fmla="*/ 423541 w 935016"/>
                      <a:gd name="connsiteY1" fmla="*/ 339394 h 617079"/>
                      <a:gd name="connsiteX2" fmla="*/ 516103 w 935016"/>
                      <a:gd name="connsiteY2" fmla="*/ 617079 h 617079"/>
                      <a:gd name="connsiteX3" fmla="*/ 0 w 935016"/>
                      <a:gd name="connsiteY3" fmla="*/ 448785 h 617079"/>
                      <a:gd name="connsiteX4" fmla="*/ 274881 w 935016"/>
                      <a:gd name="connsiteY4" fmla="*/ 0 h 617079"/>
                      <a:gd name="connsiteX5" fmla="*/ 477341 w 935016"/>
                      <a:gd name="connsiteY5" fmla="*/ 243874 h 617079"/>
                      <a:gd name="connsiteX6" fmla="*/ 782265 w 935016"/>
                      <a:gd name="connsiteY6" fmla="*/ 143353 h 617079"/>
                      <a:gd name="connsiteX7" fmla="*/ 931229 w 935016"/>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77341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60286 w 910740"/>
                      <a:gd name="connsiteY0" fmla="*/ 478537 h 618782"/>
                      <a:gd name="connsiteX1" fmla="*/ 401508 w 910740"/>
                      <a:gd name="connsiteY1" fmla="*/ 341097 h 618782"/>
                      <a:gd name="connsiteX2" fmla="*/ 494070 w 910740"/>
                      <a:gd name="connsiteY2" fmla="*/ 618782 h 618782"/>
                      <a:gd name="connsiteX3" fmla="*/ 0 w 910740"/>
                      <a:gd name="connsiteY3" fmla="*/ 450488 h 618782"/>
                      <a:gd name="connsiteX4" fmla="*/ 217043 w 910740"/>
                      <a:gd name="connsiteY4" fmla="*/ 1703 h 618782"/>
                      <a:gd name="connsiteX5" fmla="*/ 469079 w 910740"/>
                      <a:gd name="connsiteY5" fmla="*/ 245577 h 618782"/>
                      <a:gd name="connsiteX6" fmla="*/ 760232 w 910740"/>
                      <a:gd name="connsiteY6" fmla="*/ 145056 h 618782"/>
                      <a:gd name="connsiteX7" fmla="*/ 909196 w 910740"/>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07765"/>
                      <a:gd name="connsiteX1" fmla="*/ 446317 w 955549"/>
                      <a:gd name="connsiteY1" fmla="*/ 341097 h 607765"/>
                      <a:gd name="connsiteX2" fmla="*/ 527862 w 955549"/>
                      <a:gd name="connsiteY2" fmla="*/ 607765 h 607765"/>
                      <a:gd name="connsiteX3" fmla="*/ 44809 w 955549"/>
                      <a:gd name="connsiteY3" fmla="*/ 450488 h 607765"/>
                      <a:gd name="connsiteX4" fmla="*/ 261852 w 955549"/>
                      <a:gd name="connsiteY4" fmla="*/ 1703 h 607765"/>
                      <a:gd name="connsiteX5" fmla="*/ 513888 w 955549"/>
                      <a:gd name="connsiteY5" fmla="*/ 245577 h 607765"/>
                      <a:gd name="connsiteX6" fmla="*/ 805041 w 955549"/>
                      <a:gd name="connsiteY6" fmla="*/ 145056 h 607765"/>
                      <a:gd name="connsiteX7" fmla="*/ 954005 w 955549"/>
                      <a:gd name="connsiteY7" fmla="*/ 405609 h 60776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8696 w 962625"/>
                      <a:gd name="connsiteY0" fmla="*/ 500570 h 673975"/>
                      <a:gd name="connsiteX1" fmla="*/ 403816 w 962625"/>
                      <a:gd name="connsiteY1" fmla="*/ 327327 h 673975"/>
                      <a:gd name="connsiteX2" fmla="*/ 485362 w 962625"/>
                      <a:gd name="connsiteY2" fmla="*/ 610520 h 673975"/>
                      <a:gd name="connsiteX3" fmla="*/ 43623 w 962625"/>
                      <a:gd name="connsiteY3" fmla="*/ 480784 h 673975"/>
                      <a:gd name="connsiteX4" fmla="*/ 268928 w 962625"/>
                      <a:gd name="connsiteY4" fmla="*/ 1703 h 673975"/>
                      <a:gd name="connsiteX5" fmla="*/ 520964 w 962625"/>
                      <a:gd name="connsiteY5" fmla="*/ 245577 h 673975"/>
                      <a:gd name="connsiteX6" fmla="*/ 812117 w 962625"/>
                      <a:gd name="connsiteY6" fmla="*/ 145056 h 673975"/>
                      <a:gd name="connsiteX7" fmla="*/ 961081 w 962625"/>
                      <a:gd name="connsiteY7" fmla="*/ 405609 h 673975"/>
                      <a:gd name="connsiteX0" fmla="*/ 238218 w 972147"/>
                      <a:gd name="connsiteY0" fmla="*/ 500570 h 681004"/>
                      <a:gd name="connsiteX1" fmla="*/ 413338 w 972147"/>
                      <a:gd name="connsiteY1" fmla="*/ 327327 h 681004"/>
                      <a:gd name="connsiteX2" fmla="*/ 494884 w 972147"/>
                      <a:gd name="connsiteY2" fmla="*/ 610520 h 681004"/>
                      <a:gd name="connsiteX3" fmla="*/ 42128 w 972147"/>
                      <a:gd name="connsiteY3" fmla="*/ 505572 h 681004"/>
                      <a:gd name="connsiteX4" fmla="*/ 278450 w 972147"/>
                      <a:gd name="connsiteY4" fmla="*/ 1703 h 681004"/>
                      <a:gd name="connsiteX5" fmla="*/ 530486 w 972147"/>
                      <a:gd name="connsiteY5" fmla="*/ 245577 h 681004"/>
                      <a:gd name="connsiteX6" fmla="*/ 821639 w 972147"/>
                      <a:gd name="connsiteY6" fmla="*/ 145056 h 681004"/>
                      <a:gd name="connsiteX7" fmla="*/ 970603 w 972147"/>
                      <a:gd name="connsiteY7" fmla="*/ 405609 h 681004"/>
                      <a:gd name="connsiteX0" fmla="*/ 238218 w 972147"/>
                      <a:gd name="connsiteY0" fmla="*/ 500570 h 684851"/>
                      <a:gd name="connsiteX1" fmla="*/ 413338 w 972147"/>
                      <a:gd name="connsiteY1" fmla="*/ 327327 h 684851"/>
                      <a:gd name="connsiteX2" fmla="*/ 483867 w 972147"/>
                      <a:gd name="connsiteY2" fmla="*/ 616028 h 684851"/>
                      <a:gd name="connsiteX3" fmla="*/ 42128 w 972147"/>
                      <a:gd name="connsiteY3" fmla="*/ 505572 h 684851"/>
                      <a:gd name="connsiteX4" fmla="*/ 278450 w 972147"/>
                      <a:gd name="connsiteY4" fmla="*/ 1703 h 684851"/>
                      <a:gd name="connsiteX5" fmla="*/ 530486 w 972147"/>
                      <a:gd name="connsiteY5" fmla="*/ 245577 h 684851"/>
                      <a:gd name="connsiteX6" fmla="*/ 821639 w 972147"/>
                      <a:gd name="connsiteY6" fmla="*/ 145056 h 684851"/>
                      <a:gd name="connsiteX7" fmla="*/ 970603 w 972147"/>
                      <a:gd name="connsiteY7" fmla="*/ 405609 h 684851"/>
                      <a:gd name="connsiteX0" fmla="*/ 238218 w 972147"/>
                      <a:gd name="connsiteY0" fmla="*/ 500570 h 678763"/>
                      <a:gd name="connsiteX1" fmla="*/ 413338 w 972147"/>
                      <a:gd name="connsiteY1" fmla="*/ 327327 h 678763"/>
                      <a:gd name="connsiteX2" fmla="*/ 483867 w 972147"/>
                      <a:gd name="connsiteY2" fmla="*/ 616028 h 678763"/>
                      <a:gd name="connsiteX3" fmla="*/ 42128 w 972147"/>
                      <a:gd name="connsiteY3" fmla="*/ 505572 h 678763"/>
                      <a:gd name="connsiteX4" fmla="*/ 278450 w 972147"/>
                      <a:gd name="connsiteY4" fmla="*/ 1703 h 678763"/>
                      <a:gd name="connsiteX5" fmla="*/ 530486 w 972147"/>
                      <a:gd name="connsiteY5" fmla="*/ 245577 h 678763"/>
                      <a:gd name="connsiteX6" fmla="*/ 821639 w 972147"/>
                      <a:gd name="connsiteY6" fmla="*/ 145056 h 678763"/>
                      <a:gd name="connsiteX7" fmla="*/ 970603 w 972147"/>
                      <a:gd name="connsiteY7" fmla="*/ 405609 h 67876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2590 h 680783"/>
                      <a:gd name="connsiteX1" fmla="*/ 413338 w 972147"/>
                      <a:gd name="connsiteY1" fmla="*/ 329347 h 680783"/>
                      <a:gd name="connsiteX2" fmla="*/ 483867 w 972147"/>
                      <a:gd name="connsiteY2" fmla="*/ 618048 h 680783"/>
                      <a:gd name="connsiteX3" fmla="*/ 42128 w 972147"/>
                      <a:gd name="connsiteY3" fmla="*/ 507592 h 680783"/>
                      <a:gd name="connsiteX4" fmla="*/ 278450 w 972147"/>
                      <a:gd name="connsiteY4" fmla="*/ 3723 h 680783"/>
                      <a:gd name="connsiteX5" fmla="*/ 535994 w 972147"/>
                      <a:gd name="connsiteY5" fmla="*/ 211792 h 680783"/>
                      <a:gd name="connsiteX6" fmla="*/ 821639 w 972147"/>
                      <a:gd name="connsiteY6" fmla="*/ 147076 h 680783"/>
                      <a:gd name="connsiteX7" fmla="*/ 970603 w 972147"/>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58028 w 973301"/>
                      <a:gd name="connsiteY5" fmla="*/ 211792 h 680783"/>
                      <a:gd name="connsiteX6" fmla="*/ 857444 w 973301"/>
                      <a:gd name="connsiteY6" fmla="*/ 144322 h 680783"/>
                      <a:gd name="connsiteX7" fmla="*/ 970603 w 973301"/>
                      <a:gd name="connsiteY7" fmla="*/ 407629 h 680783"/>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6290 h 684483"/>
                      <a:gd name="connsiteX1" fmla="*/ 413338 w 973301"/>
                      <a:gd name="connsiteY1" fmla="*/ 333047 h 684483"/>
                      <a:gd name="connsiteX2" fmla="*/ 483867 w 973301"/>
                      <a:gd name="connsiteY2" fmla="*/ 621748 h 684483"/>
                      <a:gd name="connsiteX3" fmla="*/ 42128 w 973301"/>
                      <a:gd name="connsiteY3" fmla="*/ 511292 h 684483"/>
                      <a:gd name="connsiteX4" fmla="*/ 278450 w 973301"/>
                      <a:gd name="connsiteY4" fmla="*/ 7423 h 684483"/>
                      <a:gd name="connsiteX5" fmla="*/ 549765 w 973301"/>
                      <a:gd name="connsiteY5" fmla="*/ 190704 h 684483"/>
                      <a:gd name="connsiteX6" fmla="*/ 857444 w 973301"/>
                      <a:gd name="connsiteY6" fmla="*/ 148022 h 684483"/>
                      <a:gd name="connsiteX7" fmla="*/ 970603 w 973301"/>
                      <a:gd name="connsiteY7" fmla="*/ 411329 h 684483"/>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1535 h 679728"/>
                      <a:gd name="connsiteX1" fmla="*/ 413338 w 973301"/>
                      <a:gd name="connsiteY1" fmla="*/ 328292 h 679728"/>
                      <a:gd name="connsiteX2" fmla="*/ 483867 w 973301"/>
                      <a:gd name="connsiteY2" fmla="*/ 616993 h 679728"/>
                      <a:gd name="connsiteX3" fmla="*/ 42128 w 973301"/>
                      <a:gd name="connsiteY3" fmla="*/ 506537 h 679728"/>
                      <a:gd name="connsiteX4" fmla="*/ 278450 w 973301"/>
                      <a:gd name="connsiteY4" fmla="*/ 2668 h 679728"/>
                      <a:gd name="connsiteX5" fmla="*/ 549765 w 973301"/>
                      <a:gd name="connsiteY5" fmla="*/ 185949 h 679728"/>
                      <a:gd name="connsiteX6" fmla="*/ 857444 w 973301"/>
                      <a:gd name="connsiteY6" fmla="*/ 143267 h 679728"/>
                      <a:gd name="connsiteX7" fmla="*/ 970603 w 973301"/>
                      <a:gd name="connsiteY7" fmla="*/ 406574 h 679728"/>
                      <a:gd name="connsiteX0" fmla="*/ 239713 w 974796"/>
                      <a:gd name="connsiteY0" fmla="*/ 509581 h 687774"/>
                      <a:gd name="connsiteX1" fmla="*/ 414833 w 974796"/>
                      <a:gd name="connsiteY1" fmla="*/ 336338 h 687774"/>
                      <a:gd name="connsiteX2" fmla="*/ 485362 w 974796"/>
                      <a:gd name="connsiteY2" fmla="*/ 625039 h 687774"/>
                      <a:gd name="connsiteX3" fmla="*/ 43623 w 974796"/>
                      <a:gd name="connsiteY3" fmla="*/ 514583 h 687774"/>
                      <a:gd name="connsiteX4" fmla="*/ 268928 w 974796"/>
                      <a:gd name="connsiteY4" fmla="*/ 2452 h 687774"/>
                      <a:gd name="connsiteX5" fmla="*/ 551260 w 974796"/>
                      <a:gd name="connsiteY5" fmla="*/ 193995 h 687774"/>
                      <a:gd name="connsiteX6" fmla="*/ 858939 w 974796"/>
                      <a:gd name="connsiteY6" fmla="*/ 151313 h 687774"/>
                      <a:gd name="connsiteX7" fmla="*/ 972098 w 974796"/>
                      <a:gd name="connsiteY7" fmla="*/ 414620 h 687774"/>
                      <a:gd name="connsiteX0" fmla="*/ 239713 w 974796"/>
                      <a:gd name="connsiteY0" fmla="*/ 508440 h 686633"/>
                      <a:gd name="connsiteX1" fmla="*/ 414833 w 974796"/>
                      <a:gd name="connsiteY1" fmla="*/ 335197 h 686633"/>
                      <a:gd name="connsiteX2" fmla="*/ 485362 w 974796"/>
                      <a:gd name="connsiteY2" fmla="*/ 623898 h 686633"/>
                      <a:gd name="connsiteX3" fmla="*/ 43623 w 974796"/>
                      <a:gd name="connsiteY3" fmla="*/ 513442 h 686633"/>
                      <a:gd name="connsiteX4" fmla="*/ 268928 w 974796"/>
                      <a:gd name="connsiteY4" fmla="*/ 1311 h 686633"/>
                      <a:gd name="connsiteX5" fmla="*/ 551260 w 974796"/>
                      <a:gd name="connsiteY5" fmla="*/ 192854 h 686633"/>
                      <a:gd name="connsiteX6" fmla="*/ 858939 w 974796"/>
                      <a:gd name="connsiteY6" fmla="*/ 150172 h 686633"/>
                      <a:gd name="connsiteX7" fmla="*/ 972098 w 974796"/>
                      <a:gd name="connsiteY7" fmla="*/ 413479 h 68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796" h="686633">
                        <a:moveTo>
                          <a:pt x="239713" y="508440"/>
                        </a:moveTo>
                        <a:cubicBezTo>
                          <a:pt x="220051" y="400199"/>
                          <a:pt x="313311" y="308483"/>
                          <a:pt x="414833" y="335197"/>
                        </a:cubicBezTo>
                        <a:cubicBezTo>
                          <a:pt x="568709" y="355231"/>
                          <a:pt x="571103" y="526747"/>
                          <a:pt x="485362" y="623898"/>
                        </a:cubicBezTo>
                        <a:cubicBezTo>
                          <a:pt x="359231" y="741315"/>
                          <a:pt x="103653" y="687971"/>
                          <a:pt x="43623" y="513442"/>
                        </a:cubicBezTo>
                        <a:cubicBezTo>
                          <a:pt x="-86006" y="165544"/>
                          <a:pt x="98347" y="15949"/>
                          <a:pt x="268928" y="1311"/>
                        </a:cubicBezTo>
                        <a:cubicBezTo>
                          <a:pt x="423631" y="-11041"/>
                          <a:pt x="534267" y="64743"/>
                          <a:pt x="551260" y="192854"/>
                        </a:cubicBezTo>
                        <a:cubicBezTo>
                          <a:pt x="632704" y="84983"/>
                          <a:pt x="783005" y="98296"/>
                          <a:pt x="858939" y="150172"/>
                        </a:cubicBezTo>
                        <a:cubicBezTo>
                          <a:pt x="963678" y="201219"/>
                          <a:pt x="983037" y="310103"/>
                          <a:pt x="972098" y="413479"/>
                        </a:cubicBezTo>
                      </a:path>
                    </a:pathLst>
                  </a:custGeom>
                  <a:noFill/>
                  <a:ln w="508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quada One" panose="02000000000000000000" pitchFamily="2" charset="0"/>
                      <a:ea typeface="Arial Unicode MS"/>
                      <a:cs typeface="+mn-cs"/>
                    </a:endParaRPr>
                  </a:p>
                </p:txBody>
              </p:sp>
              <p:sp>
                <p:nvSpPr>
                  <p:cNvPr id="69" name="자유형: 도형 69">
                    <a:extLst>
                      <a:ext uri="{FF2B5EF4-FFF2-40B4-BE49-F238E27FC236}">
                        <a16:creationId xmlns:a16="http://schemas.microsoft.com/office/drawing/2014/main" id="{89D0C744-D824-4B48-B979-01D1AE4E29E8}"/>
                      </a:ext>
                    </a:extLst>
                  </p:cNvPr>
                  <p:cNvSpPr/>
                  <p:nvPr/>
                </p:nvSpPr>
                <p:spPr>
                  <a:xfrm>
                    <a:off x="6646452" y="3560646"/>
                    <a:ext cx="483425" cy="783120"/>
                  </a:xfrm>
                  <a:custGeom>
                    <a:avLst/>
                    <a:gdLst>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35314"/>
                      <a:gd name="connsiteX1" fmla="*/ 330979 w 647937"/>
                      <a:gd name="connsiteY1" fmla="*/ 0 h 1035314"/>
                      <a:gd name="connsiteX2" fmla="*/ 560982 w 647937"/>
                      <a:gd name="connsiteY2" fmla="*/ 171099 h 1035314"/>
                      <a:gd name="connsiteX3" fmla="*/ 468420 w 647937"/>
                      <a:gd name="connsiteY3" fmla="*/ 493663 h 1035314"/>
                      <a:gd name="connsiteX4" fmla="*/ 647934 w 647937"/>
                      <a:gd name="connsiteY4" fmla="*/ 793789 h 1035314"/>
                      <a:gd name="connsiteX5" fmla="*/ 465665 w 647937"/>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489"/>
                      <a:gd name="connsiteY0" fmla="*/ 277685 h 1035314"/>
                      <a:gd name="connsiteX1" fmla="*/ 330979 w 642489"/>
                      <a:gd name="connsiteY1" fmla="*/ 0 h 1035314"/>
                      <a:gd name="connsiteX2" fmla="*/ 560982 w 642489"/>
                      <a:gd name="connsiteY2" fmla="*/ 171099 h 1035314"/>
                      <a:gd name="connsiteX3" fmla="*/ 446386 w 642489"/>
                      <a:gd name="connsiteY3" fmla="*/ 490909 h 1035314"/>
                      <a:gd name="connsiteX4" fmla="*/ 642425 w 642489"/>
                      <a:gd name="connsiteY4" fmla="*/ 769001 h 1035314"/>
                      <a:gd name="connsiteX5" fmla="*/ 465665 w 642489"/>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564"/>
                      <a:gd name="connsiteY0" fmla="*/ 277685 h 1035314"/>
                      <a:gd name="connsiteX1" fmla="*/ 330979 w 642564"/>
                      <a:gd name="connsiteY1" fmla="*/ 0 h 1035314"/>
                      <a:gd name="connsiteX2" fmla="*/ 560982 w 642564"/>
                      <a:gd name="connsiteY2" fmla="*/ 171099 h 1035314"/>
                      <a:gd name="connsiteX3" fmla="*/ 446386 w 642564"/>
                      <a:gd name="connsiteY3" fmla="*/ 490909 h 1035314"/>
                      <a:gd name="connsiteX4" fmla="*/ 642425 w 642564"/>
                      <a:gd name="connsiteY4" fmla="*/ 769001 h 1035314"/>
                      <a:gd name="connsiteX5" fmla="*/ 465665 w 642564"/>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80359 h 1037988"/>
                      <a:gd name="connsiteX1" fmla="*/ 330979 w 639815"/>
                      <a:gd name="connsiteY1" fmla="*/ 2674 h 1037988"/>
                      <a:gd name="connsiteX2" fmla="*/ 560982 w 639815"/>
                      <a:gd name="connsiteY2" fmla="*/ 173773 h 1037988"/>
                      <a:gd name="connsiteX3" fmla="*/ 446386 w 639815"/>
                      <a:gd name="connsiteY3" fmla="*/ 493583 h 1037988"/>
                      <a:gd name="connsiteX4" fmla="*/ 639670 w 639815"/>
                      <a:gd name="connsiteY4" fmla="*/ 763412 h 1037988"/>
                      <a:gd name="connsiteX5" fmla="*/ 465665 w 639815"/>
                      <a:gd name="connsiteY5" fmla="*/ 1037988 h 1037988"/>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78763 h 1036392"/>
                      <a:gd name="connsiteX1" fmla="*/ 330979 w 639815"/>
                      <a:gd name="connsiteY1" fmla="*/ 1078 h 1036392"/>
                      <a:gd name="connsiteX2" fmla="*/ 560982 w 639815"/>
                      <a:gd name="connsiteY2" fmla="*/ 172177 h 1036392"/>
                      <a:gd name="connsiteX3" fmla="*/ 446386 w 639815"/>
                      <a:gd name="connsiteY3" fmla="*/ 491987 h 1036392"/>
                      <a:gd name="connsiteX4" fmla="*/ 639670 w 639815"/>
                      <a:gd name="connsiteY4" fmla="*/ 761816 h 1036392"/>
                      <a:gd name="connsiteX5" fmla="*/ 465665 w 639815"/>
                      <a:gd name="connsiteY5" fmla="*/ 1036392 h 1036392"/>
                      <a:gd name="connsiteX0" fmla="*/ 0 w 639815"/>
                      <a:gd name="connsiteY0" fmla="*/ 280192 h 1037821"/>
                      <a:gd name="connsiteX1" fmla="*/ 330979 w 639815"/>
                      <a:gd name="connsiteY1" fmla="*/ 2507 h 1037821"/>
                      <a:gd name="connsiteX2" fmla="*/ 560982 w 639815"/>
                      <a:gd name="connsiteY2" fmla="*/ 173606 h 1037821"/>
                      <a:gd name="connsiteX3" fmla="*/ 446386 w 639815"/>
                      <a:gd name="connsiteY3" fmla="*/ 493416 h 1037821"/>
                      <a:gd name="connsiteX4" fmla="*/ 639670 w 639815"/>
                      <a:gd name="connsiteY4" fmla="*/ 763245 h 1037821"/>
                      <a:gd name="connsiteX5" fmla="*/ 465665 w 639815"/>
                      <a:gd name="connsiteY5" fmla="*/ 1037821 h 1037821"/>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26 w 639841"/>
                      <a:gd name="connsiteY0" fmla="*/ 279103 h 1036732"/>
                      <a:gd name="connsiteX1" fmla="*/ 331005 w 639841"/>
                      <a:gd name="connsiteY1" fmla="*/ 1418 h 1036732"/>
                      <a:gd name="connsiteX2" fmla="*/ 561008 w 639841"/>
                      <a:gd name="connsiteY2" fmla="*/ 172517 h 1036732"/>
                      <a:gd name="connsiteX3" fmla="*/ 446412 w 639841"/>
                      <a:gd name="connsiteY3" fmla="*/ 492327 h 1036732"/>
                      <a:gd name="connsiteX4" fmla="*/ 639696 w 639841"/>
                      <a:gd name="connsiteY4" fmla="*/ 762156 h 1036732"/>
                      <a:gd name="connsiteX5" fmla="*/ 465691 w 639841"/>
                      <a:gd name="connsiteY5" fmla="*/ 1036732 h 1036732"/>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40 w 620576"/>
                      <a:gd name="connsiteY0" fmla="*/ 296331 h 1037435"/>
                      <a:gd name="connsiteX1" fmla="*/ 311740 w 620576"/>
                      <a:gd name="connsiteY1" fmla="*/ 2121 h 1037435"/>
                      <a:gd name="connsiteX2" fmla="*/ 541743 w 620576"/>
                      <a:gd name="connsiteY2" fmla="*/ 173220 h 1037435"/>
                      <a:gd name="connsiteX3" fmla="*/ 427147 w 620576"/>
                      <a:gd name="connsiteY3" fmla="*/ 493030 h 1037435"/>
                      <a:gd name="connsiteX4" fmla="*/ 620431 w 620576"/>
                      <a:gd name="connsiteY4" fmla="*/ 762859 h 1037435"/>
                      <a:gd name="connsiteX5" fmla="*/ 446426 w 620576"/>
                      <a:gd name="connsiteY5" fmla="*/ 1037435 h 1037435"/>
                      <a:gd name="connsiteX0" fmla="*/ 5008 w 625544"/>
                      <a:gd name="connsiteY0" fmla="*/ 297012 h 1038116"/>
                      <a:gd name="connsiteX1" fmla="*/ 316708 w 625544"/>
                      <a:gd name="connsiteY1" fmla="*/ 2802 h 1038116"/>
                      <a:gd name="connsiteX2" fmla="*/ 546711 w 625544"/>
                      <a:gd name="connsiteY2" fmla="*/ 173901 h 1038116"/>
                      <a:gd name="connsiteX3" fmla="*/ 432115 w 625544"/>
                      <a:gd name="connsiteY3" fmla="*/ 493711 h 1038116"/>
                      <a:gd name="connsiteX4" fmla="*/ 625399 w 625544"/>
                      <a:gd name="connsiteY4" fmla="*/ 763540 h 1038116"/>
                      <a:gd name="connsiteX5" fmla="*/ 451394 w 625544"/>
                      <a:gd name="connsiteY5" fmla="*/ 1038116 h 1038116"/>
                      <a:gd name="connsiteX0" fmla="*/ 5008 w 625544"/>
                      <a:gd name="connsiteY0" fmla="*/ 299704 h 1040808"/>
                      <a:gd name="connsiteX1" fmla="*/ 316708 w 625544"/>
                      <a:gd name="connsiteY1" fmla="*/ 2739 h 1040808"/>
                      <a:gd name="connsiteX2" fmla="*/ 546711 w 625544"/>
                      <a:gd name="connsiteY2" fmla="*/ 176593 h 1040808"/>
                      <a:gd name="connsiteX3" fmla="*/ 432115 w 625544"/>
                      <a:gd name="connsiteY3" fmla="*/ 496403 h 1040808"/>
                      <a:gd name="connsiteX4" fmla="*/ 625399 w 625544"/>
                      <a:gd name="connsiteY4" fmla="*/ 766232 h 1040808"/>
                      <a:gd name="connsiteX5" fmla="*/ 451394 w 625544"/>
                      <a:gd name="connsiteY5" fmla="*/ 1040808 h 1040808"/>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5023"/>
                      <a:gd name="connsiteY0" fmla="*/ 298093 h 1039197"/>
                      <a:gd name="connsiteX1" fmla="*/ 315906 w 625023"/>
                      <a:gd name="connsiteY1" fmla="*/ 1128 h 1039197"/>
                      <a:gd name="connsiteX2" fmla="*/ 545909 w 625023"/>
                      <a:gd name="connsiteY2" fmla="*/ 174982 h 1039197"/>
                      <a:gd name="connsiteX3" fmla="*/ 431313 w 625023"/>
                      <a:gd name="connsiteY3" fmla="*/ 494792 h 1039197"/>
                      <a:gd name="connsiteX4" fmla="*/ 624597 w 625023"/>
                      <a:gd name="connsiteY4" fmla="*/ 764621 h 1039197"/>
                      <a:gd name="connsiteX5" fmla="*/ 450592 w 625023"/>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25804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503" h="1039197">
                        <a:moveTo>
                          <a:pt x="4206" y="298093"/>
                        </a:moveTo>
                        <a:cubicBezTo>
                          <a:pt x="-31441" y="73328"/>
                          <a:pt x="167021" y="-10969"/>
                          <a:pt x="315906" y="1128"/>
                        </a:cubicBezTo>
                        <a:cubicBezTo>
                          <a:pt x="428380" y="8585"/>
                          <a:pt x="527080" y="95916"/>
                          <a:pt x="545909" y="174982"/>
                        </a:cubicBezTo>
                        <a:cubicBezTo>
                          <a:pt x="579319" y="262305"/>
                          <a:pt x="557648" y="418486"/>
                          <a:pt x="431313" y="494792"/>
                        </a:cubicBezTo>
                        <a:cubicBezTo>
                          <a:pt x="576532" y="548013"/>
                          <a:pt x="647384" y="650808"/>
                          <a:pt x="641122" y="764621"/>
                        </a:cubicBezTo>
                        <a:cubicBezTo>
                          <a:pt x="633615" y="919493"/>
                          <a:pt x="546235" y="1010014"/>
                          <a:pt x="399268" y="1039197"/>
                        </a:cubicBezTo>
                      </a:path>
                    </a:pathLst>
                  </a:custGeom>
                  <a:noFill/>
                  <a:ln w="508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quada One" panose="02000000000000000000" pitchFamily="2" charset="0"/>
                      <a:ea typeface="Arial Unicode MS"/>
                      <a:cs typeface="+mn-cs"/>
                    </a:endParaRPr>
                  </a:p>
                </p:txBody>
              </p:sp>
              <p:sp>
                <p:nvSpPr>
                  <p:cNvPr id="70" name="자유형: 도형 70">
                    <a:extLst>
                      <a:ext uri="{FF2B5EF4-FFF2-40B4-BE49-F238E27FC236}">
                        <a16:creationId xmlns:a16="http://schemas.microsoft.com/office/drawing/2014/main" id="{03780EB3-23CD-4898-94B8-879091485F2C}"/>
                      </a:ext>
                    </a:extLst>
                  </p:cNvPr>
                  <p:cNvSpPr/>
                  <p:nvPr/>
                </p:nvSpPr>
                <p:spPr>
                  <a:xfrm>
                    <a:off x="6153240" y="3948272"/>
                    <a:ext cx="785355" cy="780891"/>
                  </a:xfrm>
                  <a:custGeom>
                    <a:avLst/>
                    <a:gdLst>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7877 w 1035080"/>
                      <a:gd name="connsiteY0" fmla="*/ 213173 h 925619"/>
                      <a:gd name="connsiteX1" fmla="*/ 535806 w 1035080"/>
                      <a:gd name="connsiteY1" fmla="*/ 0 h 925619"/>
                      <a:gd name="connsiteX2" fmla="*/ 676051 w 1035080"/>
                      <a:gd name="connsiteY2" fmla="*/ 311345 h 925619"/>
                      <a:gd name="connsiteX3" fmla="*/ 1035080 w 1035080"/>
                      <a:gd name="connsiteY3" fmla="*/ 535737 h 925619"/>
                      <a:gd name="connsiteX4" fmla="*/ 603124 w 1035080"/>
                      <a:gd name="connsiteY4" fmla="*/ 925619 h 925619"/>
                      <a:gd name="connsiteX5" fmla="*/ 53565 w 1035080"/>
                      <a:gd name="connsiteY5" fmla="*/ 871971 h 925619"/>
                      <a:gd name="connsiteX6" fmla="*/ 106351 w 1035080"/>
                      <a:gd name="connsiteY6" fmla="*/ 395289 h 925619"/>
                      <a:gd name="connsiteX7" fmla="*/ 443903 w 1035080"/>
                      <a:gd name="connsiteY7" fmla="*/ 599641 h 925619"/>
                      <a:gd name="connsiteX0" fmla="*/ 375671 w 1062874"/>
                      <a:gd name="connsiteY0" fmla="*/ 213173 h 925619"/>
                      <a:gd name="connsiteX1" fmla="*/ 563600 w 1062874"/>
                      <a:gd name="connsiteY1" fmla="*/ 0 h 925619"/>
                      <a:gd name="connsiteX2" fmla="*/ 703845 w 1062874"/>
                      <a:gd name="connsiteY2" fmla="*/ 311345 h 925619"/>
                      <a:gd name="connsiteX3" fmla="*/ 1062874 w 1062874"/>
                      <a:gd name="connsiteY3" fmla="*/ 535737 h 925619"/>
                      <a:gd name="connsiteX4" fmla="*/ 630918 w 1062874"/>
                      <a:gd name="connsiteY4" fmla="*/ 925619 h 925619"/>
                      <a:gd name="connsiteX5" fmla="*/ 81359 w 1062874"/>
                      <a:gd name="connsiteY5" fmla="*/ 871971 h 925619"/>
                      <a:gd name="connsiteX6" fmla="*/ 134145 w 1062874"/>
                      <a:gd name="connsiteY6" fmla="*/ 395289 h 925619"/>
                      <a:gd name="connsiteX7" fmla="*/ 471697 w 1062874"/>
                      <a:gd name="connsiteY7" fmla="*/ 599641 h 92561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30918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06130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9036"/>
                      <a:gd name="connsiteX1" fmla="*/ 563600 w 1062874"/>
                      <a:gd name="connsiteY1" fmla="*/ 0 h 979036"/>
                      <a:gd name="connsiteX2" fmla="*/ 703845 w 1062874"/>
                      <a:gd name="connsiteY2" fmla="*/ 311345 h 979036"/>
                      <a:gd name="connsiteX3" fmla="*/ 1062874 w 1062874"/>
                      <a:gd name="connsiteY3" fmla="*/ 535737 h 979036"/>
                      <a:gd name="connsiteX4" fmla="*/ 597867 w 1062874"/>
                      <a:gd name="connsiteY4" fmla="*/ 942144 h 979036"/>
                      <a:gd name="connsiteX5" fmla="*/ 81359 w 1062874"/>
                      <a:gd name="connsiteY5" fmla="*/ 871971 h 979036"/>
                      <a:gd name="connsiteX6" fmla="*/ 134145 w 1062874"/>
                      <a:gd name="connsiteY6" fmla="*/ 395289 h 979036"/>
                      <a:gd name="connsiteX7" fmla="*/ 471697 w 1062874"/>
                      <a:gd name="connsiteY7" fmla="*/ 599641 h 979036"/>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33999"/>
                      <a:gd name="connsiteX1" fmla="*/ 563600 w 1062874"/>
                      <a:gd name="connsiteY1" fmla="*/ 0 h 1033999"/>
                      <a:gd name="connsiteX2" fmla="*/ 703845 w 1062874"/>
                      <a:gd name="connsiteY2" fmla="*/ 311345 h 1033999"/>
                      <a:gd name="connsiteX3" fmla="*/ 1062874 w 1062874"/>
                      <a:gd name="connsiteY3" fmla="*/ 535737 h 1033999"/>
                      <a:gd name="connsiteX4" fmla="*/ 597867 w 1062874"/>
                      <a:gd name="connsiteY4" fmla="*/ 942144 h 1033999"/>
                      <a:gd name="connsiteX5" fmla="*/ 81359 w 1062874"/>
                      <a:gd name="connsiteY5" fmla="*/ 871971 h 1033999"/>
                      <a:gd name="connsiteX6" fmla="*/ 134145 w 1062874"/>
                      <a:gd name="connsiteY6" fmla="*/ 395289 h 1033999"/>
                      <a:gd name="connsiteX7" fmla="*/ 471697 w 1062874"/>
                      <a:gd name="connsiteY7" fmla="*/ 599641 h 1033999"/>
                      <a:gd name="connsiteX0" fmla="*/ 363975 w 1051178"/>
                      <a:gd name="connsiteY0" fmla="*/ 213173 h 1033999"/>
                      <a:gd name="connsiteX1" fmla="*/ 551904 w 1051178"/>
                      <a:gd name="connsiteY1" fmla="*/ 0 h 1033999"/>
                      <a:gd name="connsiteX2" fmla="*/ 692149 w 1051178"/>
                      <a:gd name="connsiteY2" fmla="*/ 311345 h 1033999"/>
                      <a:gd name="connsiteX3" fmla="*/ 1051178 w 1051178"/>
                      <a:gd name="connsiteY3" fmla="*/ 535737 h 1033999"/>
                      <a:gd name="connsiteX4" fmla="*/ 586171 w 1051178"/>
                      <a:gd name="connsiteY4" fmla="*/ 942144 h 1033999"/>
                      <a:gd name="connsiteX5" fmla="*/ 69663 w 1051178"/>
                      <a:gd name="connsiteY5" fmla="*/ 871971 h 1033999"/>
                      <a:gd name="connsiteX6" fmla="*/ 122449 w 1051178"/>
                      <a:gd name="connsiteY6" fmla="*/ 395289 h 1033999"/>
                      <a:gd name="connsiteX7" fmla="*/ 460001 w 1051178"/>
                      <a:gd name="connsiteY7" fmla="*/ 599641 h 1033999"/>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34653"/>
                      <a:gd name="connsiteY0" fmla="*/ 213173 h 1030327"/>
                      <a:gd name="connsiteX1" fmla="*/ 551904 w 1034653"/>
                      <a:gd name="connsiteY1" fmla="*/ 0 h 1030327"/>
                      <a:gd name="connsiteX2" fmla="*/ 692149 w 1034653"/>
                      <a:gd name="connsiteY2" fmla="*/ 311345 h 1030327"/>
                      <a:gd name="connsiteX3" fmla="*/ 1034653 w 1034653"/>
                      <a:gd name="connsiteY3" fmla="*/ 538491 h 1030327"/>
                      <a:gd name="connsiteX4" fmla="*/ 613713 w 1034653"/>
                      <a:gd name="connsiteY4" fmla="*/ 936636 h 1030327"/>
                      <a:gd name="connsiteX5" fmla="*/ 69663 w 1034653"/>
                      <a:gd name="connsiteY5" fmla="*/ 871971 h 1030327"/>
                      <a:gd name="connsiteX6" fmla="*/ 122449 w 1034653"/>
                      <a:gd name="connsiteY6" fmla="*/ 395289 h 1030327"/>
                      <a:gd name="connsiteX7" fmla="*/ 460001 w 1034653"/>
                      <a:gd name="connsiteY7" fmla="*/ 599641 h 1030327"/>
                      <a:gd name="connsiteX0" fmla="*/ 363975 w 1037690"/>
                      <a:gd name="connsiteY0" fmla="*/ 213173 h 1030327"/>
                      <a:gd name="connsiteX1" fmla="*/ 551904 w 1037690"/>
                      <a:gd name="connsiteY1" fmla="*/ 0 h 1030327"/>
                      <a:gd name="connsiteX2" fmla="*/ 692149 w 1037690"/>
                      <a:gd name="connsiteY2" fmla="*/ 311345 h 1030327"/>
                      <a:gd name="connsiteX3" fmla="*/ 1034653 w 1037690"/>
                      <a:gd name="connsiteY3" fmla="*/ 538491 h 1030327"/>
                      <a:gd name="connsiteX4" fmla="*/ 613713 w 1037690"/>
                      <a:gd name="connsiteY4" fmla="*/ 936636 h 1030327"/>
                      <a:gd name="connsiteX5" fmla="*/ 69663 w 1037690"/>
                      <a:gd name="connsiteY5" fmla="*/ 871971 h 1030327"/>
                      <a:gd name="connsiteX6" fmla="*/ 122449 w 1037690"/>
                      <a:gd name="connsiteY6" fmla="*/ 395289 h 1030327"/>
                      <a:gd name="connsiteX7" fmla="*/ 460001 w 1037690"/>
                      <a:gd name="connsiteY7" fmla="*/ 599641 h 1030327"/>
                      <a:gd name="connsiteX0" fmla="*/ 363975 w 1037917"/>
                      <a:gd name="connsiteY0" fmla="*/ 213173 h 1030327"/>
                      <a:gd name="connsiteX1" fmla="*/ 551904 w 1037917"/>
                      <a:gd name="connsiteY1" fmla="*/ 0 h 1030327"/>
                      <a:gd name="connsiteX2" fmla="*/ 692149 w 1037917"/>
                      <a:gd name="connsiteY2" fmla="*/ 311345 h 1030327"/>
                      <a:gd name="connsiteX3" fmla="*/ 1034653 w 1037917"/>
                      <a:gd name="connsiteY3" fmla="*/ 538491 h 1030327"/>
                      <a:gd name="connsiteX4" fmla="*/ 613713 w 1037917"/>
                      <a:gd name="connsiteY4" fmla="*/ 936636 h 1030327"/>
                      <a:gd name="connsiteX5" fmla="*/ 69663 w 1037917"/>
                      <a:gd name="connsiteY5" fmla="*/ 871971 h 1030327"/>
                      <a:gd name="connsiteX6" fmla="*/ 122449 w 1037917"/>
                      <a:gd name="connsiteY6" fmla="*/ 395289 h 1030327"/>
                      <a:gd name="connsiteX7" fmla="*/ 460001 w 103791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270 h 1030424"/>
                      <a:gd name="connsiteX1" fmla="*/ 551904 w 1041370"/>
                      <a:gd name="connsiteY1" fmla="*/ 97 h 1030424"/>
                      <a:gd name="connsiteX2" fmla="*/ 675624 w 1041370"/>
                      <a:gd name="connsiteY2" fmla="*/ 300425 h 1030424"/>
                      <a:gd name="connsiteX3" fmla="*/ 1034653 w 1041370"/>
                      <a:gd name="connsiteY3" fmla="*/ 538588 h 1030424"/>
                      <a:gd name="connsiteX4" fmla="*/ 613713 w 1041370"/>
                      <a:gd name="connsiteY4" fmla="*/ 936733 h 1030424"/>
                      <a:gd name="connsiteX5" fmla="*/ 69663 w 1041370"/>
                      <a:gd name="connsiteY5" fmla="*/ 872068 h 1030424"/>
                      <a:gd name="connsiteX6" fmla="*/ 122449 w 1041370"/>
                      <a:gd name="connsiteY6" fmla="*/ 395386 h 1030424"/>
                      <a:gd name="connsiteX7" fmla="*/ 460001 w 1041370"/>
                      <a:gd name="connsiteY7" fmla="*/ 599738 h 1030424"/>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266"/>
                      <a:gd name="connsiteY0" fmla="*/ 237961 h 1016230"/>
                      <a:gd name="connsiteX1" fmla="*/ 551904 w 1041266"/>
                      <a:gd name="connsiteY1" fmla="*/ 0 h 1016230"/>
                      <a:gd name="connsiteX2" fmla="*/ 675624 w 1041266"/>
                      <a:gd name="connsiteY2" fmla="*/ 300328 h 1016230"/>
                      <a:gd name="connsiteX3" fmla="*/ 1034653 w 1041266"/>
                      <a:gd name="connsiteY3" fmla="*/ 538491 h 1016230"/>
                      <a:gd name="connsiteX4" fmla="*/ 610959 w 1041266"/>
                      <a:gd name="connsiteY4" fmla="*/ 914602 h 1016230"/>
                      <a:gd name="connsiteX5" fmla="*/ 69663 w 1041266"/>
                      <a:gd name="connsiteY5" fmla="*/ 871971 h 1016230"/>
                      <a:gd name="connsiteX6" fmla="*/ 122449 w 1041266"/>
                      <a:gd name="connsiteY6" fmla="*/ 395289 h 1016230"/>
                      <a:gd name="connsiteX7" fmla="*/ 407671 w 1041266"/>
                      <a:gd name="connsiteY7" fmla="*/ 709810 h 1016230"/>
                      <a:gd name="connsiteX0" fmla="*/ 408043 w 1042386"/>
                      <a:gd name="connsiteY0" fmla="*/ 237961 h 1016230"/>
                      <a:gd name="connsiteX1" fmla="*/ 551904 w 1042386"/>
                      <a:gd name="connsiteY1" fmla="*/ 0 h 1016230"/>
                      <a:gd name="connsiteX2" fmla="*/ 675624 w 1042386"/>
                      <a:gd name="connsiteY2" fmla="*/ 300328 h 1016230"/>
                      <a:gd name="connsiteX3" fmla="*/ 1034653 w 1042386"/>
                      <a:gd name="connsiteY3" fmla="*/ 538491 h 1016230"/>
                      <a:gd name="connsiteX4" fmla="*/ 610959 w 1042386"/>
                      <a:gd name="connsiteY4" fmla="*/ 914602 h 1016230"/>
                      <a:gd name="connsiteX5" fmla="*/ 69663 w 1042386"/>
                      <a:gd name="connsiteY5" fmla="*/ 871971 h 1016230"/>
                      <a:gd name="connsiteX6" fmla="*/ 122449 w 1042386"/>
                      <a:gd name="connsiteY6" fmla="*/ 395289 h 1016230"/>
                      <a:gd name="connsiteX7" fmla="*/ 407671 w 1042386"/>
                      <a:gd name="connsiteY7" fmla="*/ 709810 h 1016230"/>
                      <a:gd name="connsiteX0" fmla="*/ 408043 w 1042386"/>
                      <a:gd name="connsiteY0" fmla="*/ 237961 h 1031503"/>
                      <a:gd name="connsiteX1" fmla="*/ 551904 w 1042386"/>
                      <a:gd name="connsiteY1" fmla="*/ 0 h 1031503"/>
                      <a:gd name="connsiteX2" fmla="*/ 675624 w 1042386"/>
                      <a:gd name="connsiteY2" fmla="*/ 300328 h 1031503"/>
                      <a:gd name="connsiteX3" fmla="*/ 1034653 w 1042386"/>
                      <a:gd name="connsiteY3" fmla="*/ 538491 h 1031503"/>
                      <a:gd name="connsiteX4" fmla="*/ 610959 w 1042386"/>
                      <a:gd name="connsiteY4" fmla="*/ 914602 h 1031503"/>
                      <a:gd name="connsiteX5" fmla="*/ 69663 w 1042386"/>
                      <a:gd name="connsiteY5" fmla="*/ 871971 h 1031503"/>
                      <a:gd name="connsiteX6" fmla="*/ 122449 w 1042386"/>
                      <a:gd name="connsiteY6" fmla="*/ 395289 h 1031503"/>
                      <a:gd name="connsiteX7" fmla="*/ 407671 w 1042386"/>
                      <a:gd name="connsiteY7" fmla="*/ 709810 h 1031503"/>
                      <a:gd name="connsiteX0" fmla="*/ 408043 w 1040983"/>
                      <a:gd name="connsiteY0" fmla="*/ 237961 h 1031503"/>
                      <a:gd name="connsiteX1" fmla="*/ 551904 w 1040983"/>
                      <a:gd name="connsiteY1" fmla="*/ 0 h 1031503"/>
                      <a:gd name="connsiteX2" fmla="*/ 675624 w 1040983"/>
                      <a:gd name="connsiteY2" fmla="*/ 300328 h 1031503"/>
                      <a:gd name="connsiteX3" fmla="*/ 1034653 w 1040983"/>
                      <a:gd name="connsiteY3" fmla="*/ 538491 h 1031503"/>
                      <a:gd name="connsiteX4" fmla="*/ 610959 w 1040983"/>
                      <a:gd name="connsiteY4" fmla="*/ 914602 h 1031503"/>
                      <a:gd name="connsiteX5" fmla="*/ 69663 w 1040983"/>
                      <a:gd name="connsiteY5" fmla="*/ 871971 h 1031503"/>
                      <a:gd name="connsiteX6" fmla="*/ 122449 w 1040983"/>
                      <a:gd name="connsiteY6" fmla="*/ 395289 h 1031503"/>
                      <a:gd name="connsiteX7" fmla="*/ 407671 w 1040983"/>
                      <a:gd name="connsiteY7" fmla="*/ 709810 h 1031503"/>
                      <a:gd name="connsiteX0" fmla="*/ 408043 w 1040983"/>
                      <a:gd name="connsiteY0" fmla="*/ 237961 h 1036239"/>
                      <a:gd name="connsiteX1" fmla="*/ 551904 w 1040983"/>
                      <a:gd name="connsiteY1" fmla="*/ 0 h 1036239"/>
                      <a:gd name="connsiteX2" fmla="*/ 675624 w 1040983"/>
                      <a:gd name="connsiteY2" fmla="*/ 300328 h 1036239"/>
                      <a:gd name="connsiteX3" fmla="*/ 1034653 w 1040983"/>
                      <a:gd name="connsiteY3" fmla="*/ 538491 h 1036239"/>
                      <a:gd name="connsiteX4" fmla="*/ 610959 w 1040983"/>
                      <a:gd name="connsiteY4" fmla="*/ 914602 h 1036239"/>
                      <a:gd name="connsiteX5" fmla="*/ 69663 w 1040983"/>
                      <a:gd name="connsiteY5" fmla="*/ 871971 h 1036239"/>
                      <a:gd name="connsiteX6" fmla="*/ 122449 w 1040983"/>
                      <a:gd name="connsiteY6" fmla="*/ 395289 h 1036239"/>
                      <a:gd name="connsiteX7" fmla="*/ 407671 w 1040983"/>
                      <a:gd name="connsiteY7" fmla="*/ 709810 h 1036239"/>
                      <a:gd name="connsiteX0" fmla="*/ 408043 w 1040106"/>
                      <a:gd name="connsiteY0" fmla="*/ 237961 h 1036239"/>
                      <a:gd name="connsiteX1" fmla="*/ 551904 w 1040106"/>
                      <a:gd name="connsiteY1" fmla="*/ 0 h 1036239"/>
                      <a:gd name="connsiteX2" fmla="*/ 675624 w 1040106"/>
                      <a:gd name="connsiteY2" fmla="*/ 300328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2163"/>
                      <a:gd name="connsiteY0" fmla="*/ 237961 h 1036239"/>
                      <a:gd name="connsiteX1" fmla="*/ 551904 w 1042163"/>
                      <a:gd name="connsiteY1" fmla="*/ 0 h 1036239"/>
                      <a:gd name="connsiteX2" fmla="*/ 694904 w 1042163"/>
                      <a:gd name="connsiteY2" fmla="*/ 308591 h 1036239"/>
                      <a:gd name="connsiteX3" fmla="*/ 1034653 w 1042163"/>
                      <a:gd name="connsiteY3" fmla="*/ 538491 h 1036239"/>
                      <a:gd name="connsiteX4" fmla="*/ 610959 w 1042163"/>
                      <a:gd name="connsiteY4" fmla="*/ 914602 h 1036239"/>
                      <a:gd name="connsiteX5" fmla="*/ 69663 w 1042163"/>
                      <a:gd name="connsiteY5" fmla="*/ 871971 h 1036239"/>
                      <a:gd name="connsiteX6" fmla="*/ 122449 w 1042163"/>
                      <a:gd name="connsiteY6" fmla="*/ 395289 h 1036239"/>
                      <a:gd name="connsiteX7" fmla="*/ 407671 w 1042163"/>
                      <a:gd name="connsiteY7" fmla="*/ 709810 h 103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2163" h="1036239">
                        <a:moveTo>
                          <a:pt x="408043" y="237961"/>
                        </a:moveTo>
                        <a:cubicBezTo>
                          <a:pt x="343992" y="128344"/>
                          <a:pt x="425913" y="2202"/>
                          <a:pt x="551904" y="0"/>
                        </a:cubicBezTo>
                        <a:cubicBezTo>
                          <a:pt x="692297" y="9220"/>
                          <a:pt x="799637" y="145134"/>
                          <a:pt x="694904" y="308591"/>
                        </a:cubicBezTo>
                        <a:cubicBezTo>
                          <a:pt x="913733" y="254856"/>
                          <a:pt x="1005866" y="388412"/>
                          <a:pt x="1034653" y="538491"/>
                        </a:cubicBezTo>
                        <a:cubicBezTo>
                          <a:pt x="1080710" y="748323"/>
                          <a:pt x="911934" y="1029765"/>
                          <a:pt x="610959" y="914602"/>
                        </a:cubicBezTo>
                        <a:cubicBezTo>
                          <a:pt x="529678" y="1130828"/>
                          <a:pt x="156451" y="1022057"/>
                          <a:pt x="69663" y="871971"/>
                        </a:cubicBezTo>
                        <a:cubicBezTo>
                          <a:pt x="-4549" y="766325"/>
                          <a:pt x="-59482" y="489919"/>
                          <a:pt x="122449" y="395289"/>
                        </a:cubicBezTo>
                        <a:cubicBezTo>
                          <a:pt x="315758" y="274283"/>
                          <a:pt x="605462" y="514080"/>
                          <a:pt x="407671" y="709810"/>
                        </a:cubicBezTo>
                      </a:path>
                    </a:pathLst>
                  </a:custGeom>
                  <a:noFill/>
                  <a:ln w="508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quada One" panose="02000000000000000000" pitchFamily="2" charset="0"/>
                      <a:ea typeface="Arial Unicode MS"/>
                      <a:cs typeface="+mn-cs"/>
                    </a:endParaRPr>
                  </a:p>
                </p:txBody>
              </p:sp>
              <p:sp>
                <p:nvSpPr>
                  <p:cNvPr id="71" name="자유형: 도형 71">
                    <a:extLst>
                      <a:ext uri="{FF2B5EF4-FFF2-40B4-BE49-F238E27FC236}">
                        <a16:creationId xmlns:a16="http://schemas.microsoft.com/office/drawing/2014/main" id="{1AF6894B-A461-4BB8-AC79-F84854F73077}"/>
                      </a:ext>
                    </a:extLst>
                  </p:cNvPr>
                  <p:cNvSpPr/>
                  <p:nvPr/>
                </p:nvSpPr>
                <p:spPr>
                  <a:xfrm>
                    <a:off x="6150565" y="3902140"/>
                    <a:ext cx="223711" cy="335071"/>
                  </a:xfrm>
                  <a:custGeom>
                    <a:avLst/>
                    <a:gdLst>
                      <a:gd name="connsiteX0" fmla="*/ 0 w 210368"/>
                      <a:gd name="connsiteY0" fmla="*/ 692812 h 692812"/>
                      <a:gd name="connsiteX1" fmla="*/ 145855 w 210368"/>
                      <a:gd name="connsiteY1" fmla="*/ 0 h 692812"/>
                      <a:gd name="connsiteX2" fmla="*/ 210368 w 210368"/>
                      <a:gd name="connsiteY2" fmla="*/ 350614 h 692812"/>
                      <a:gd name="connsiteX0" fmla="*/ 0 w 204758"/>
                      <a:gd name="connsiteY0" fmla="*/ 692812 h 692812"/>
                      <a:gd name="connsiteX1" fmla="*/ 145855 w 204758"/>
                      <a:gd name="connsiteY1" fmla="*/ 0 h 692812"/>
                      <a:gd name="connsiteX2" fmla="*/ 204758 w 204758"/>
                      <a:gd name="connsiteY2" fmla="*/ 350614 h 692812"/>
                      <a:gd name="connsiteX0" fmla="*/ 0 w 259110"/>
                      <a:gd name="connsiteY0" fmla="*/ 692812 h 692812"/>
                      <a:gd name="connsiteX1" fmla="*/ 145855 w 259110"/>
                      <a:gd name="connsiteY1" fmla="*/ 0 h 692812"/>
                      <a:gd name="connsiteX2" fmla="*/ 204758 w 259110"/>
                      <a:gd name="connsiteY2" fmla="*/ 350614 h 692812"/>
                      <a:gd name="connsiteX0" fmla="*/ 0 w 259110"/>
                      <a:gd name="connsiteY0" fmla="*/ 670372 h 670372"/>
                      <a:gd name="connsiteX1" fmla="*/ 145855 w 259110"/>
                      <a:gd name="connsiteY1" fmla="*/ 0 h 670372"/>
                      <a:gd name="connsiteX2" fmla="*/ 204758 w 259110"/>
                      <a:gd name="connsiteY2" fmla="*/ 328174 h 670372"/>
                      <a:gd name="connsiteX0" fmla="*/ 0 w 276458"/>
                      <a:gd name="connsiteY0" fmla="*/ 670372 h 670372"/>
                      <a:gd name="connsiteX1" fmla="*/ 145855 w 276458"/>
                      <a:gd name="connsiteY1" fmla="*/ 0 h 670372"/>
                      <a:gd name="connsiteX2" fmla="*/ 204758 w 276458"/>
                      <a:gd name="connsiteY2" fmla="*/ 328174 h 670372"/>
                      <a:gd name="connsiteX0" fmla="*/ 0 w 276458"/>
                      <a:gd name="connsiteY0" fmla="*/ 670381 h 670381"/>
                      <a:gd name="connsiteX1" fmla="*/ 145855 w 276458"/>
                      <a:gd name="connsiteY1" fmla="*/ 9 h 670381"/>
                      <a:gd name="connsiteX2" fmla="*/ 204758 w 276458"/>
                      <a:gd name="connsiteY2" fmla="*/ 328183 h 670381"/>
                      <a:gd name="connsiteX0" fmla="*/ 17567 w 294025"/>
                      <a:gd name="connsiteY0" fmla="*/ 670381 h 670381"/>
                      <a:gd name="connsiteX1" fmla="*/ 163422 w 294025"/>
                      <a:gd name="connsiteY1" fmla="*/ 9 h 670381"/>
                      <a:gd name="connsiteX2" fmla="*/ 222325 w 294025"/>
                      <a:gd name="connsiteY2" fmla="*/ 328183 h 670381"/>
                      <a:gd name="connsiteX0" fmla="*/ 17567 w 327330"/>
                      <a:gd name="connsiteY0" fmla="*/ 671068 h 671068"/>
                      <a:gd name="connsiteX1" fmla="*/ 163422 w 327330"/>
                      <a:gd name="connsiteY1" fmla="*/ 696 h 671068"/>
                      <a:gd name="connsiteX2" fmla="*/ 222325 w 327330"/>
                      <a:gd name="connsiteY2" fmla="*/ 328870 h 671068"/>
                      <a:gd name="connsiteX0" fmla="*/ 17567 w 321664"/>
                      <a:gd name="connsiteY0" fmla="*/ 671068 h 671068"/>
                      <a:gd name="connsiteX1" fmla="*/ 163422 w 321664"/>
                      <a:gd name="connsiteY1" fmla="*/ 696 h 671068"/>
                      <a:gd name="connsiteX2" fmla="*/ 222325 w 321664"/>
                      <a:gd name="connsiteY2" fmla="*/ 328870 h 671068"/>
                      <a:gd name="connsiteX0" fmla="*/ 18431 w 322528"/>
                      <a:gd name="connsiteY0" fmla="*/ 671068 h 671068"/>
                      <a:gd name="connsiteX1" fmla="*/ 164286 w 322528"/>
                      <a:gd name="connsiteY1" fmla="*/ 696 h 671068"/>
                      <a:gd name="connsiteX2" fmla="*/ 223189 w 322528"/>
                      <a:gd name="connsiteY2" fmla="*/ 328870 h 671068"/>
                      <a:gd name="connsiteX0" fmla="*/ 18431 w 311947"/>
                      <a:gd name="connsiteY0" fmla="*/ 671151 h 671151"/>
                      <a:gd name="connsiteX1" fmla="*/ 164286 w 311947"/>
                      <a:gd name="connsiteY1" fmla="*/ 779 h 671151"/>
                      <a:gd name="connsiteX2" fmla="*/ 203910 w 311947"/>
                      <a:gd name="connsiteY2" fmla="*/ 312427 h 671151"/>
                      <a:gd name="connsiteX0" fmla="*/ 18431 w 319515"/>
                      <a:gd name="connsiteY0" fmla="*/ 670768 h 670768"/>
                      <a:gd name="connsiteX1" fmla="*/ 164286 w 319515"/>
                      <a:gd name="connsiteY1" fmla="*/ 396 h 670768"/>
                      <a:gd name="connsiteX2" fmla="*/ 203910 w 319515"/>
                      <a:gd name="connsiteY2" fmla="*/ 312044 h 670768"/>
                      <a:gd name="connsiteX0" fmla="*/ 16717 w 317801"/>
                      <a:gd name="connsiteY0" fmla="*/ 670768 h 670768"/>
                      <a:gd name="connsiteX1" fmla="*/ 162572 w 317801"/>
                      <a:gd name="connsiteY1" fmla="*/ 396 h 670768"/>
                      <a:gd name="connsiteX2" fmla="*/ 202196 w 317801"/>
                      <a:gd name="connsiteY2" fmla="*/ 312044 h 670768"/>
                      <a:gd name="connsiteX0" fmla="*/ 16717 w 320719"/>
                      <a:gd name="connsiteY0" fmla="*/ 670412 h 670412"/>
                      <a:gd name="connsiteX1" fmla="*/ 162572 w 320719"/>
                      <a:gd name="connsiteY1" fmla="*/ 40 h 670412"/>
                      <a:gd name="connsiteX2" fmla="*/ 202196 w 320719"/>
                      <a:gd name="connsiteY2" fmla="*/ 311688 h 670412"/>
                      <a:gd name="connsiteX0" fmla="*/ 16717 w 314294"/>
                      <a:gd name="connsiteY0" fmla="*/ 670412 h 670412"/>
                      <a:gd name="connsiteX1" fmla="*/ 162572 w 314294"/>
                      <a:gd name="connsiteY1" fmla="*/ 40 h 670412"/>
                      <a:gd name="connsiteX2" fmla="*/ 202196 w 314294"/>
                      <a:gd name="connsiteY2" fmla="*/ 311688 h 670412"/>
                      <a:gd name="connsiteX0" fmla="*/ 20002 w 313692"/>
                      <a:gd name="connsiteY0" fmla="*/ 684181 h 684181"/>
                      <a:gd name="connsiteX1" fmla="*/ 157594 w 313692"/>
                      <a:gd name="connsiteY1" fmla="*/ 38 h 684181"/>
                      <a:gd name="connsiteX2" fmla="*/ 205481 w 313692"/>
                      <a:gd name="connsiteY2" fmla="*/ 325457 h 684181"/>
                      <a:gd name="connsiteX0" fmla="*/ 20002 w 335146"/>
                      <a:gd name="connsiteY0" fmla="*/ 684143 h 684143"/>
                      <a:gd name="connsiteX1" fmla="*/ 157594 w 335146"/>
                      <a:gd name="connsiteY1" fmla="*/ 0 h 684143"/>
                      <a:gd name="connsiteX2" fmla="*/ 205481 w 335146"/>
                      <a:gd name="connsiteY2" fmla="*/ 325419 h 684143"/>
                      <a:gd name="connsiteX0" fmla="*/ 20002 w 322593"/>
                      <a:gd name="connsiteY0" fmla="*/ 684143 h 684143"/>
                      <a:gd name="connsiteX1" fmla="*/ 157594 w 322593"/>
                      <a:gd name="connsiteY1" fmla="*/ 0 h 684143"/>
                      <a:gd name="connsiteX2" fmla="*/ 177939 w 322593"/>
                      <a:gd name="connsiteY2" fmla="*/ 275843 h 684143"/>
                      <a:gd name="connsiteX0" fmla="*/ 20002 w 322593"/>
                      <a:gd name="connsiteY0" fmla="*/ 684143 h 684143"/>
                      <a:gd name="connsiteX1" fmla="*/ 157594 w 322593"/>
                      <a:gd name="connsiteY1" fmla="*/ 0 h 684143"/>
                      <a:gd name="connsiteX2" fmla="*/ 177939 w 322593"/>
                      <a:gd name="connsiteY2" fmla="*/ 275843 h 684143"/>
                      <a:gd name="connsiteX0" fmla="*/ 20002 w 305016"/>
                      <a:gd name="connsiteY0" fmla="*/ 684145 h 684145"/>
                      <a:gd name="connsiteX1" fmla="*/ 157594 w 305016"/>
                      <a:gd name="connsiteY1" fmla="*/ 2 h 684145"/>
                      <a:gd name="connsiteX2" fmla="*/ 177939 w 305016"/>
                      <a:gd name="connsiteY2" fmla="*/ 275845 h 684145"/>
                      <a:gd name="connsiteX0" fmla="*/ 20002 w 305016"/>
                      <a:gd name="connsiteY0" fmla="*/ 684145 h 684145"/>
                      <a:gd name="connsiteX1" fmla="*/ 157594 w 305016"/>
                      <a:gd name="connsiteY1" fmla="*/ 2 h 684145"/>
                      <a:gd name="connsiteX2" fmla="*/ 177939 w 305016"/>
                      <a:gd name="connsiteY2" fmla="*/ 275845 h 684145"/>
                      <a:gd name="connsiteX0" fmla="*/ 11876 w 318923"/>
                      <a:gd name="connsiteY0" fmla="*/ 463808 h 463808"/>
                      <a:gd name="connsiteX1" fmla="*/ 171501 w 318923"/>
                      <a:gd name="connsiteY1" fmla="*/ 2 h 463808"/>
                      <a:gd name="connsiteX2" fmla="*/ 191846 w 318923"/>
                      <a:gd name="connsiteY2" fmla="*/ 275845 h 463808"/>
                      <a:gd name="connsiteX0" fmla="*/ 11876 w 318923"/>
                      <a:gd name="connsiteY0" fmla="*/ 444528 h 444528"/>
                      <a:gd name="connsiteX1" fmla="*/ 171501 w 318923"/>
                      <a:gd name="connsiteY1" fmla="*/ 2 h 444528"/>
                      <a:gd name="connsiteX2" fmla="*/ 191846 w 318923"/>
                      <a:gd name="connsiteY2" fmla="*/ 275845 h 444528"/>
                      <a:gd name="connsiteX0" fmla="*/ 1452 w 308499"/>
                      <a:gd name="connsiteY0" fmla="*/ 444528 h 444528"/>
                      <a:gd name="connsiteX1" fmla="*/ 161077 w 308499"/>
                      <a:gd name="connsiteY1" fmla="*/ 2 h 444528"/>
                      <a:gd name="connsiteX2" fmla="*/ 181422 w 308499"/>
                      <a:gd name="connsiteY2" fmla="*/ 275845 h 444528"/>
                      <a:gd name="connsiteX0" fmla="*/ 1452 w 296864"/>
                      <a:gd name="connsiteY0" fmla="*/ 444638 h 444638"/>
                      <a:gd name="connsiteX1" fmla="*/ 161077 w 296864"/>
                      <a:gd name="connsiteY1" fmla="*/ 112 h 444638"/>
                      <a:gd name="connsiteX2" fmla="*/ 181422 w 296864"/>
                      <a:gd name="connsiteY2" fmla="*/ 275955 h 444638"/>
                    </a:gdLst>
                    <a:ahLst/>
                    <a:cxnLst>
                      <a:cxn ang="0">
                        <a:pos x="connsiteX0" y="connsiteY0"/>
                      </a:cxn>
                      <a:cxn ang="0">
                        <a:pos x="connsiteX1" y="connsiteY1"/>
                      </a:cxn>
                      <a:cxn ang="0">
                        <a:pos x="connsiteX2" y="connsiteY2"/>
                      </a:cxn>
                    </a:cxnLst>
                    <a:rect l="l" t="t" r="r" b="b"/>
                    <a:pathLst>
                      <a:path w="296864" h="444638">
                        <a:moveTo>
                          <a:pt x="1452" y="444638"/>
                        </a:moveTo>
                        <a:cubicBezTo>
                          <a:pt x="-2260" y="204656"/>
                          <a:pt x="-11482" y="8739"/>
                          <a:pt x="161077" y="112"/>
                        </a:cubicBezTo>
                        <a:cubicBezTo>
                          <a:pt x="350238" y="-6281"/>
                          <a:pt x="327228" y="262274"/>
                          <a:pt x="181422" y="275955"/>
                        </a:cubicBezTo>
                      </a:path>
                    </a:pathLst>
                  </a:custGeom>
                  <a:noFill/>
                  <a:ln w="508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quada One" panose="02000000000000000000" pitchFamily="2" charset="0"/>
                      <a:ea typeface="Arial Unicode MS"/>
                      <a:cs typeface="+mn-cs"/>
                    </a:endParaRPr>
                  </a:p>
                </p:txBody>
              </p:sp>
              <p:cxnSp>
                <p:nvCxnSpPr>
                  <p:cNvPr id="72" name="직선 연결선 72">
                    <a:extLst>
                      <a:ext uri="{FF2B5EF4-FFF2-40B4-BE49-F238E27FC236}">
                        <a16:creationId xmlns:a16="http://schemas.microsoft.com/office/drawing/2014/main" id="{1F507635-CE91-4469-8D68-E398C9F61B97}"/>
                      </a:ext>
                    </a:extLst>
                  </p:cNvPr>
                  <p:cNvCxnSpPr>
                    <a:cxnSpLocks/>
                  </p:cNvCxnSpPr>
                  <p:nvPr/>
                </p:nvCxnSpPr>
                <p:spPr>
                  <a:xfrm flipH="1">
                    <a:off x="6152008" y="3476077"/>
                    <a:ext cx="1188" cy="974737"/>
                  </a:xfrm>
                  <a:prstGeom prst="line">
                    <a:avLst/>
                  </a:prstGeom>
                  <a:noFill/>
                  <a:ln w="50800" cap="flat" cmpd="sng" algn="ctr">
                    <a:solidFill>
                      <a:schemeClr val="accent1"/>
                    </a:solidFill>
                    <a:prstDash val="solid"/>
                    <a:miter lim="800000"/>
                  </a:ln>
                  <a:effectLst/>
                </p:spPr>
              </p:cxnSp>
            </p:grpSp>
            <p:grpSp>
              <p:nvGrpSpPr>
                <p:cNvPr id="24" name="그룹 31">
                  <a:extLst>
                    <a:ext uri="{FF2B5EF4-FFF2-40B4-BE49-F238E27FC236}">
                      <a16:creationId xmlns:a16="http://schemas.microsoft.com/office/drawing/2014/main" id="{17F572FA-42DA-4CD5-8BE2-2A05A403E013}"/>
                    </a:ext>
                  </a:extLst>
                </p:cNvPr>
                <p:cNvGrpSpPr/>
                <p:nvPr/>
              </p:nvGrpSpPr>
              <p:grpSpPr>
                <a:xfrm>
                  <a:off x="9081777" y="2723682"/>
                  <a:ext cx="2303626" cy="2356922"/>
                  <a:chOff x="9087273" y="2875432"/>
                  <a:chExt cx="2303626" cy="2356921"/>
                </a:xfrm>
              </p:grpSpPr>
              <p:sp>
                <p:nvSpPr>
                  <p:cNvPr id="55" name="Rounded Rectangle 7">
                    <a:extLst>
                      <a:ext uri="{FF2B5EF4-FFF2-40B4-BE49-F238E27FC236}">
                        <a16:creationId xmlns:a16="http://schemas.microsoft.com/office/drawing/2014/main" id="{E5D0437E-3865-4DE1-A93B-D6CB46B89978}"/>
                      </a:ext>
                    </a:extLst>
                  </p:cNvPr>
                  <p:cNvSpPr/>
                  <p:nvPr/>
                </p:nvSpPr>
                <p:spPr>
                  <a:xfrm>
                    <a:off x="10019157" y="4810446"/>
                    <a:ext cx="433068" cy="74049"/>
                  </a:xfrm>
                  <a:prstGeom prst="roundRect">
                    <a:avLst>
                      <a:gd name="adj" fmla="val 50000"/>
                    </a:avLst>
                  </a:prstGeom>
                  <a:solidFill>
                    <a:sysClr val="window" lastClr="FFFFFF"/>
                  </a:solidFill>
                  <a:ln w="12700"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quada One" panose="02000000000000000000" pitchFamily="2" charset="0"/>
                      <a:ea typeface="Arial Unicode MS"/>
                      <a:cs typeface="+mn-cs"/>
                    </a:endParaRPr>
                  </a:p>
                </p:txBody>
              </p:sp>
              <p:sp>
                <p:nvSpPr>
                  <p:cNvPr id="56" name="Rounded Rectangle 8">
                    <a:extLst>
                      <a:ext uri="{FF2B5EF4-FFF2-40B4-BE49-F238E27FC236}">
                        <a16:creationId xmlns:a16="http://schemas.microsoft.com/office/drawing/2014/main" id="{A30697F0-5D06-4A75-82A5-08B80039987B}"/>
                      </a:ext>
                    </a:extLst>
                  </p:cNvPr>
                  <p:cNvSpPr/>
                  <p:nvPr/>
                </p:nvSpPr>
                <p:spPr>
                  <a:xfrm>
                    <a:off x="10019157" y="4908581"/>
                    <a:ext cx="433068" cy="74049"/>
                  </a:xfrm>
                  <a:prstGeom prst="roundRect">
                    <a:avLst>
                      <a:gd name="adj" fmla="val 50000"/>
                    </a:avLst>
                  </a:prstGeom>
                  <a:solidFill>
                    <a:sysClr val="window" lastClr="FFFFFF"/>
                  </a:solidFill>
                  <a:ln w="12700"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quada One" panose="02000000000000000000" pitchFamily="2" charset="0"/>
                      <a:ea typeface="Arial Unicode MS"/>
                      <a:cs typeface="+mn-cs"/>
                    </a:endParaRPr>
                  </a:p>
                </p:txBody>
              </p:sp>
              <p:sp>
                <p:nvSpPr>
                  <p:cNvPr id="57" name="Rounded Rectangle 9">
                    <a:extLst>
                      <a:ext uri="{FF2B5EF4-FFF2-40B4-BE49-F238E27FC236}">
                        <a16:creationId xmlns:a16="http://schemas.microsoft.com/office/drawing/2014/main" id="{D54311D1-7DAD-4FC6-8FA8-57256C637F4C}"/>
                      </a:ext>
                    </a:extLst>
                  </p:cNvPr>
                  <p:cNvSpPr/>
                  <p:nvPr/>
                </p:nvSpPr>
                <p:spPr>
                  <a:xfrm>
                    <a:off x="10019157" y="5006715"/>
                    <a:ext cx="433068" cy="74049"/>
                  </a:xfrm>
                  <a:prstGeom prst="roundRect">
                    <a:avLst>
                      <a:gd name="adj" fmla="val 50000"/>
                    </a:avLst>
                  </a:prstGeom>
                  <a:solidFill>
                    <a:sysClr val="window" lastClr="FFFFFF"/>
                  </a:solidFill>
                  <a:ln w="12700"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quada One" panose="02000000000000000000" pitchFamily="2" charset="0"/>
                      <a:ea typeface="Arial Unicode MS"/>
                      <a:cs typeface="+mn-cs"/>
                    </a:endParaRPr>
                  </a:p>
                </p:txBody>
              </p:sp>
              <p:sp>
                <p:nvSpPr>
                  <p:cNvPr id="58" name="Chord 8">
                    <a:extLst>
                      <a:ext uri="{FF2B5EF4-FFF2-40B4-BE49-F238E27FC236}">
                        <a16:creationId xmlns:a16="http://schemas.microsoft.com/office/drawing/2014/main" id="{A57AE3B4-C730-44F9-A8B4-7A8D493289D7}"/>
                      </a:ext>
                    </a:extLst>
                  </p:cNvPr>
                  <p:cNvSpPr/>
                  <p:nvPr/>
                </p:nvSpPr>
                <p:spPr>
                  <a:xfrm rot="19366553">
                    <a:off x="10104241" y="5001620"/>
                    <a:ext cx="279977" cy="230733"/>
                  </a:xfrm>
                  <a:custGeom>
                    <a:avLst/>
                    <a:gdLst/>
                    <a:ahLst/>
                    <a:cxnLst/>
                    <a:rect l="l" t="t" r="r" b="b"/>
                    <a:pathLst>
                      <a:path w="808567" h="666352">
                        <a:moveTo>
                          <a:pt x="11238" y="0"/>
                        </a:moveTo>
                        <a:lnTo>
                          <a:pt x="808567" y="605735"/>
                        </a:lnTo>
                        <a:cubicBezTo>
                          <a:pt x="631295" y="696452"/>
                          <a:pt x="413578" y="686352"/>
                          <a:pt x="241904" y="568647"/>
                        </a:cubicBezTo>
                        <a:cubicBezTo>
                          <a:pt x="54716" y="440307"/>
                          <a:pt x="-32876" y="214793"/>
                          <a:pt x="11238" y="0"/>
                        </a:cubicBezTo>
                        <a:close/>
                      </a:path>
                    </a:pathLst>
                  </a:custGeom>
                  <a:solidFill>
                    <a:sysClr val="window" lastClr="FFFFFF"/>
                  </a:solidFill>
                  <a:ln w="12700"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quada One" panose="02000000000000000000" pitchFamily="2" charset="0"/>
                      <a:ea typeface="Arial Unicode MS"/>
                      <a:cs typeface="+mn-cs"/>
                    </a:endParaRPr>
                  </a:p>
                </p:txBody>
              </p:sp>
              <p:sp>
                <p:nvSpPr>
                  <p:cNvPr id="59" name="Freeform 19">
                    <a:extLst>
                      <a:ext uri="{FF2B5EF4-FFF2-40B4-BE49-F238E27FC236}">
                        <a16:creationId xmlns:a16="http://schemas.microsoft.com/office/drawing/2014/main" id="{7E826209-FAA7-45EE-9941-C8E5C5FE702C}"/>
                      </a:ext>
                    </a:extLst>
                  </p:cNvPr>
                  <p:cNvSpPr>
                    <a:spLocks/>
                  </p:cNvSpPr>
                  <p:nvPr/>
                </p:nvSpPr>
                <p:spPr bwMode="auto">
                  <a:xfrm>
                    <a:off x="9715953" y="3562517"/>
                    <a:ext cx="1039477" cy="1222505"/>
                  </a:xfrm>
                  <a:custGeom>
                    <a:avLst/>
                    <a:gdLst>
                      <a:gd name="T0" fmla="*/ 1239 w 2141"/>
                      <a:gd name="T1" fmla="*/ 16 h 2665"/>
                      <a:gd name="T2" fmla="*/ 1465 w 2141"/>
                      <a:gd name="T3" fmla="*/ 82 h 2665"/>
                      <a:gd name="T4" fmla="*/ 1673 w 2141"/>
                      <a:gd name="T5" fmla="*/ 194 h 2665"/>
                      <a:gd name="T6" fmla="*/ 1855 w 2141"/>
                      <a:gd name="T7" fmla="*/ 349 h 2665"/>
                      <a:gd name="T8" fmla="*/ 2000 w 2141"/>
                      <a:gd name="T9" fmla="*/ 546 h 2665"/>
                      <a:gd name="T10" fmla="*/ 2099 w 2141"/>
                      <a:gd name="T11" fmla="*/ 777 h 2665"/>
                      <a:gd name="T12" fmla="*/ 2141 w 2141"/>
                      <a:gd name="T13" fmla="*/ 1039 h 2665"/>
                      <a:gd name="T14" fmla="*/ 2119 w 2141"/>
                      <a:gd name="T15" fmla="*/ 1331 h 2665"/>
                      <a:gd name="T16" fmla="*/ 2051 w 2141"/>
                      <a:gd name="T17" fmla="*/ 1562 h 2665"/>
                      <a:gd name="T18" fmla="*/ 1959 w 2141"/>
                      <a:gd name="T19" fmla="*/ 1722 h 2665"/>
                      <a:gd name="T20" fmla="*/ 1853 w 2141"/>
                      <a:gd name="T21" fmla="*/ 1859 h 2665"/>
                      <a:gd name="T22" fmla="*/ 1743 w 2141"/>
                      <a:gd name="T23" fmla="*/ 1990 h 2665"/>
                      <a:gd name="T24" fmla="*/ 1644 w 2141"/>
                      <a:gd name="T25" fmla="*/ 2133 h 2665"/>
                      <a:gd name="T26" fmla="*/ 1578 w 2141"/>
                      <a:gd name="T27" fmla="*/ 2265 h 2665"/>
                      <a:gd name="T28" fmla="*/ 1542 w 2141"/>
                      <a:gd name="T29" fmla="*/ 2384 h 2665"/>
                      <a:gd name="T30" fmla="*/ 1535 w 2141"/>
                      <a:gd name="T31" fmla="*/ 2512 h 2665"/>
                      <a:gd name="T32" fmla="*/ 1495 w 2141"/>
                      <a:gd name="T33" fmla="*/ 2608 h 2665"/>
                      <a:gd name="T34" fmla="*/ 1430 w 2141"/>
                      <a:gd name="T35" fmla="*/ 2661 h 2665"/>
                      <a:gd name="T36" fmla="*/ 1302 w 2141"/>
                      <a:gd name="T37" fmla="*/ 2665 h 2665"/>
                      <a:gd name="T38" fmla="*/ 1103 w 2141"/>
                      <a:gd name="T39" fmla="*/ 2664 h 2665"/>
                      <a:gd name="T40" fmla="*/ 893 w 2141"/>
                      <a:gd name="T41" fmla="*/ 2664 h 2665"/>
                      <a:gd name="T42" fmla="*/ 736 w 2141"/>
                      <a:gd name="T43" fmla="*/ 2664 h 2665"/>
                      <a:gd name="T44" fmla="*/ 668 w 2141"/>
                      <a:gd name="T45" fmla="*/ 2629 h 2665"/>
                      <a:gd name="T46" fmla="*/ 633 w 2141"/>
                      <a:gd name="T47" fmla="*/ 2573 h 2665"/>
                      <a:gd name="T48" fmla="*/ 621 w 2141"/>
                      <a:gd name="T49" fmla="*/ 2514 h 2665"/>
                      <a:gd name="T50" fmla="*/ 621 w 2141"/>
                      <a:gd name="T51" fmla="*/ 2441 h 2665"/>
                      <a:gd name="T52" fmla="*/ 615 w 2141"/>
                      <a:gd name="T53" fmla="*/ 2358 h 2665"/>
                      <a:gd name="T54" fmla="*/ 589 w 2141"/>
                      <a:gd name="T55" fmla="*/ 2258 h 2665"/>
                      <a:gd name="T56" fmla="*/ 522 w 2141"/>
                      <a:gd name="T57" fmla="*/ 2136 h 2665"/>
                      <a:gd name="T58" fmla="*/ 429 w 2141"/>
                      <a:gd name="T59" fmla="*/ 2015 h 2665"/>
                      <a:gd name="T60" fmla="*/ 351 w 2141"/>
                      <a:gd name="T61" fmla="*/ 1917 h 2665"/>
                      <a:gd name="T62" fmla="*/ 250 w 2141"/>
                      <a:gd name="T63" fmla="*/ 1794 h 2665"/>
                      <a:gd name="T64" fmla="*/ 145 w 2141"/>
                      <a:gd name="T65" fmla="*/ 1641 h 2665"/>
                      <a:gd name="T66" fmla="*/ 58 w 2141"/>
                      <a:gd name="T67" fmla="*/ 1458 h 2665"/>
                      <a:gd name="T68" fmla="*/ 6 w 2141"/>
                      <a:gd name="T69" fmla="*/ 1244 h 2665"/>
                      <a:gd name="T70" fmla="*/ 7 w 2141"/>
                      <a:gd name="T71" fmla="*/ 988 h 2665"/>
                      <a:gd name="T72" fmla="*/ 58 w 2141"/>
                      <a:gd name="T73" fmla="*/ 742 h 2665"/>
                      <a:gd name="T74" fmla="*/ 145 w 2141"/>
                      <a:gd name="T75" fmla="*/ 540 h 2665"/>
                      <a:gd name="T76" fmla="*/ 260 w 2141"/>
                      <a:gd name="T77" fmla="*/ 376 h 2665"/>
                      <a:gd name="T78" fmla="*/ 394 w 2141"/>
                      <a:gd name="T79" fmla="*/ 249 h 2665"/>
                      <a:gd name="T80" fmla="*/ 537 w 2141"/>
                      <a:gd name="T81" fmla="*/ 152 h 2665"/>
                      <a:gd name="T82" fmla="*/ 679 w 2141"/>
                      <a:gd name="T83" fmla="*/ 83 h 2665"/>
                      <a:gd name="T84" fmla="*/ 813 w 2141"/>
                      <a:gd name="T85" fmla="*/ 37 h 2665"/>
                      <a:gd name="T86" fmla="*/ 928 w 2141"/>
                      <a:gd name="T87" fmla="*/ 9 h 2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41" h="2665">
                        <a:moveTo>
                          <a:pt x="1084" y="0"/>
                        </a:moveTo>
                        <a:lnTo>
                          <a:pt x="1162" y="6"/>
                        </a:lnTo>
                        <a:lnTo>
                          <a:pt x="1239" y="16"/>
                        </a:lnTo>
                        <a:lnTo>
                          <a:pt x="1316" y="32"/>
                        </a:lnTo>
                        <a:lnTo>
                          <a:pt x="1391" y="54"/>
                        </a:lnTo>
                        <a:lnTo>
                          <a:pt x="1465" y="82"/>
                        </a:lnTo>
                        <a:lnTo>
                          <a:pt x="1537" y="114"/>
                        </a:lnTo>
                        <a:lnTo>
                          <a:pt x="1606" y="152"/>
                        </a:lnTo>
                        <a:lnTo>
                          <a:pt x="1673" y="194"/>
                        </a:lnTo>
                        <a:lnTo>
                          <a:pt x="1737" y="242"/>
                        </a:lnTo>
                        <a:lnTo>
                          <a:pt x="1798" y="293"/>
                        </a:lnTo>
                        <a:lnTo>
                          <a:pt x="1855" y="349"/>
                        </a:lnTo>
                        <a:lnTo>
                          <a:pt x="1907" y="410"/>
                        </a:lnTo>
                        <a:lnTo>
                          <a:pt x="1956" y="476"/>
                        </a:lnTo>
                        <a:lnTo>
                          <a:pt x="2000" y="546"/>
                        </a:lnTo>
                        <a:lnTo>
                          <a:pt x="2038" y="618"/>
                        </a:lnTo>
                        <a:lnTo>
                          <a:pt x="2071" y="696"/>
                        </a:lnTo>
                        <a:lnTo>
                          <a:pt x="2099" y="777"/>
                        </a:lnTo>
                        <a:lnTo>
                          <a:pt x="2119" y="861"/>
                        </a:lnTo>
                        <a:lnTo>
                          <a:pt x="2134" y="949"/>
                        </a:lnTo>
                        <a:lnTo>
                          <a:pt x="2141" y="1039"/>
                        </a:lnTo>
                        <a:lnTo>
                          <a:pt x="2141" y="1133"/>
                        </a:lnTo>
                        <a:lnTo>
                          <a:pt x="2135" y="1231"/>
                        </a:lnTo>
                        <a:lnTo>
                          <a:pt x="2119" y="1331"/>
                        </a:lnTo>
                        <a:lnTo>
                          <a:pt x="2096" y="1433"/>
                        </a:lnTo>
                        <a:lnTo>
                          <a:pt x="2076" y="1500"/>
                        </a:lnTo>
                        <a:lnTo>
                          <a:pt x="2051" y="1562"/>
                        </a:lnTo>
                        <a:lnTo>
                          <a:pt x="2023" y="1619"/>
                        </a:lnTo>
                        <a:lnTo>
                          <a:pt x="1993" y="1672"/>
                        </a:lnTo>
                        <a:lnTo>
                          <a:pt x="1959" y="1722"/>
                        </a:lnTo>
                        <a:lnTo>
                          <a:pt x="1926" y="1769"/>
                        </a:lnTo>
                        <a:lnTo>
                          <a:pt x="1889" y="1816"/>
                        </a:lnTo>
                        <a:lnTo>
                          <a:pt x="1853" y="1859"/>
                        </a:lnTo>
                        <a:lnTo>
                          <a:pt x="1815" y="1903"/>
                        </a:lnTo>
                        <a:lnTo>
                          <a:pt x="1779" y="1945"/>
                        </a:lnTo>
                        <a:lnTo>
                          <a:pt x="1743" y="1990"/>
                        </a:lnTo>
                        <a:lnTo>
                          <a:pt x="1708" y="2035"/>
                        </a:lnTo>
                        <a:lnTo>
                          <a:pt x="1676" y="2082"/>
                        </a:lnTo>
                        <a:lnTo>
                          <a:pt x="1644" y="2133"/>
                        </a:lnTo>
                        <a:lnTo>
                          <a:pt x="1616" y="2185"/>
                        </a:lnTo>
                        <a:lnTo>
                          <a:pt x="1597" y="2226"/>
                        </a:lnTo>
                        <a:lnTo>
                          <a:pt x="1578" y="2265"/>
                        </a:lnTo>
                        <a:lnTo>
                          <a:pt x="1564" y="2304"/>
                        </a:lnTo>
                        <a:lnTo>
                          <a:pt x="1551" y="2344"/>
                        </a:lnTo>
                        <a:lnTo>
                          <a:pt x="1542" y="2384"/>
                        </a:lnTo>
                        <a:lnTo>
                          <a:pt x="1536" y="2428"/>
                        </a:lnTo>
                        <a:lnTo>
                          <a:pt x="1536" y="2473"/>
                        </a:lnTo>
                        <a:lnTo>
                          <a:pt x="1535" y="2512"/>
                        </a:lnTo>
                        <a:lnTo>
                          <a:pt x="1526" y="2549"/>
                        </a:lnTo>
                        <a:lnTo>
                          <a:pt x="1513" y="2581"/>
                        </a:lnTo>
                        <a:lnTo>
                          <a:pt x="1495" y="2608"/>
                        </a:lnTo>
                        <a:lnTo>
                          <a:pt x="1475" y="2632"/>
                        </a:lnTo>
                        <a:lnTo>
                          <a:pt x="1453" y="2649"/>
                        </a:lnTo>
                        <a:lnTo>
                          <a:pt x="1430" y="2661"/>
                        </a:lnTo>
                        <a:lnTo>
                          <a:pt x="1408" y="2665"/>
                        </a:lnTo>
                        <a:lnTo>
                          <a:pt x="1359" y="2665"/>
                        </a:lnTo>
                        <a:lnTo>
                          <a:pt x="1302" y="2665"/>
                        </a:lnTo>
                        <a:lnTo>
                          <a:pt x="1239" y="2665"/>
                        </a:lnTo>
                        <a:lnTo>
                          <a:pt x="1172" y="2665"/>
                        </a:lnTo>
                        <a:lnTo>
                          <a:pt x="1103" y="2664"/>
                        </a:lnTo>
                        <a:lnTo>
                          <a:pt x="1031" y="2664"/>
                        </a:lnTo>
                        <a:lnTo>
                          <a:pt x="961" y="2664"/>
                        </a:lnTo>
                        <a:lnTo>
                          <a:pt x="893" y="2664"/>
                        </a:lnTo>
                        <a:lnTo>
                          <a:pt x="828" y="2664"/>
                        </a:lnTo>
                        <a:lnTo>
                          <a:pt x="768" y="2665"/>
                        </a:lnTo>
                        <a:lnTo>
                          <a:pt x="736" y="2664"/>
                        </a:lnTo>
                        <a:lnTo>
                          <a:pt x="708" y="2656"/>
                        </a:lnTo>
                        <a:lnTo>
                          <a:pt x="687" y="2645"/>
                        </a:lnTo>
                        <a:lnTo>
                          <a:pt x="668" y="2629"/>
                        </a:lnTo>
                        <a:lnTo>
                          <a:pt x="652" y="2611"/>
                        </a:lnTo>
                        <a:lnTo>
                          <a:pt x="640" y="2592"/>
                        </a:lnTo>
                        <a:lnTo>
                          <a:pt x="633" y="2573"/>
                        </a:lnTo>
                        <a:lnTo>
                          <a:pt x="627" y="2554"/>
                        </a:lnTo>
                        <a:lnTo>
                          <a:pt x="624" y="2537"/>
                        </a:lnTo>
                        <a:lnTo>
                          <a:pt x="621" y="2514"/>
                        </a:lnTo>
                        <a:lnTo>
                          <a:pt x="621" y="2490"/>
                        </a:lnTo>
                        <a:lnTo>
                          <a:pt x="621" y="2467"/>
                        </a:lnTo>
                        <a:lnTo>
                          <a:pt x="621" y="2441"/>
                        </a:lnTo>
                        <a:lnTo>
                          <a:pt x="621" y="2415"/>
                        </a:lnTo>
                        <a:lnTo>
                          <a:pt x="620" y="2387"/>
                        </a:lnTo>
                        <a:lnTo>
                          <a:pt x="615" y="2358"/>
                        </a:lnTo>
                        <a:lnTo>
                          <a:pt x="609" y="2326"/>
                        </a:lnTo>
                        <a:lnTo>
                          <a:pt x="601" y="2293"/>
                        </a:lnTo>
                        <a:lnTo>
                          <a:pt x="589" y="2258"/>
                        </a:lnTo>
                        <a:lnTo>
                          <a:pt x="572" y="2220"/>
                        </a:lnTo>
                        <a:lnTo>
                          <a:pt x="550" y="2179"/>
                        </a:lnTo>
                        <a:lnTo>
                          <a:pt x="522" y="2136"/>
                        </a:lnTo>
                        <a:lnTo>
                          <a:pt x="489" y="2090"/>
                        </a:lnTo>
                        <a:lnTo>
                          <a:pt x="448" y="2041"/>
                        </a:lnTo>
                        <a:lnTo>
                          <a:pt x="429" y="2015"/>
                        </a:lnTo>
                        <a:lnTo>
                          <a:pt x="407" y="1984"/>
                        </a:lnTo>
                        <a:lnTo>
                          <a:pt x="380" y="1952"/>
                        </a:lnTo>
                        <a:lnTo>
                          <a:pt x="351" y="1917"/>
                        </a:lnTo>
                        <a:lnTo>
                          <a:pt x="319" y="1878"/>
                        </a:lnTo>
                        <a:lnTo>
                          <a:pt x="285" y="1837"/>
                        </a:lnTo>
                        <a:lnTo>
                          <a:pt x="250" y="1794"/>
                        </a:lnTo>
                        <a:lnTo>
                          <a:pt x="214" y="1746"/>
                        </a:lnTo>
                        <a:lnTo>
                          <a:pt x="179" y="1695"/>
                        </a:lnTo>
                        <a:lnTo>
                          <a:pt x="145" y="1641"/>
                        </a:lnTo>
                        <a:lnTo>
                          <a:pt x="113" y="1583"/>
                        </a:lnTo>
                        <a:lnTo>
                          <a:pt x="84" y="1523"/>
                        </a:lnTo>
                        <a:lnTo>
                          <a:pt x="58" y="1458"/>
                        </a:lnTo>
                        <a:lnTo>
                          <a:pt x="36" y="1391"/>
                        </a:lnTo>
                        <a:lnTo>
                          <a:pt x="19" y="1318"/>
                        </a:lnTo>
                        <a:lnTo>
                          <a:pt x="6" y="1244"/>
                        </a:lnTo>
                        <a:lnTo>
                          <a:pt x="0" y="1164"/>
                        </a:lnTo>
                        <a:lnTo>
                          <a:pt x="0" y="1081"/>
                        </a:lnTo>
                        <a:lnTo>
                          <a:pt x="7" y="988"/>
                        </a:lnTo>
                        <a:lnTo>
                          <a:pt x="19" y="901"/>
                        </a:lnTo>
                        <a:lnTo>
                          <a:pt x="36" y="819"/>
                        </a:lnTo>
                        <a:lnTo>
                          <a:pt x="58" y="742"/>
                        </a:lnTo>
                        <a:lnTo>
                          <a:pt x="83" y="669"/>
                        </a:lnTo>
                        <a:lnTo>
                          <a:pt x="112" y="602"/>
                        </a:lnTo>
                        <a:lnTo>
                          <a:pt x="145" y="540"/>
                        </a:lnTo>
                        <a:lnTo>
                          <a:pt x="180" y="480"/>
                        </a:lnTo>
                        <a:lnTo>
                          <a:pt x="220" y="426"/>
                        </a:lnTo>
                        <a:lnTo>
                          <a:pt x="260" y="376"/>
                        </a:lnTo>
                        <a:lnTo>
                          <a:pt x="304" y="330"/>
                        </a:lnTo>
                        <a:lnTo>
                          <a:pt x="348" y="287"/>
                        </a:lnTo>
                        <a:lnTo>
                          <a:pt x="394" y="249"/>
                        </a:lnTo>
                        <a:lnTo>
                          <a:pt x="441" y="213"/>
                        </a:lnTo>
                        <a:lnTo>
                          <a:pt x="489" y="181"/>
                        </a:lnTo>
                        <a:lnTo>
                          <a:pt x="537" y="152"/>
                        </a:lnTo>
                        <a:lnTo>
                          <a:pt x="585" y="125"/>
                        </a:lnTo>
                        <a:lnTo>
                          <a:pt x="633" y="104"/>
                        </a:lnTo>
                        <a:lnTo>
                          <a:pt x="679" y="83"/>
                        </a:lnTo>
                        <a:lnTo>
                          <a:pt x="726" y="64"/>
                        </a:lnTo>
                        <a:lnTo>
                          <a:pt x="769" y="50"/>
                        </a:lnTo>
                        <a:lnTo>
                          <a:pt x="813" y="37"/>
                        </a:lnTo>
                        <a:lnTo>
                          <a:pt x="854" y="25"/>
                        </a:lnTo>
                        <a:lnTo>
                          <a:pt x="892" y="16"/>
                        </a:lnTo>
                        <a:lnTo>
                          <a:pt x="928" y="9"/>
                        </a:lnTo>
                        <a:lnTo>
                          <a:pt x="1007" y="2"/>
                        </a:lnTo>
                        <a:lnTo>
                          <a:pt x="1084" y="0"/>
                        </a:lnTo>
                        <a:close/>
                      </a:path>
                    </a:pathLst>
                  </a:custGeom>
                  <a:solidFill>
                    <a:sysClr val="window" lastClr="FFFFFF"/>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quada One" panose="02000000000000000000" pitchFamily="2" charset="0"/>
                      <a:ea typeface="Arial Unicode MS"/>
                      <a:cs typeface="+mn-cs"/>
                    </a:endParaRPr>
                  </a:p>
                </p:txBody>
              </p:sp>
              <p:sp>
                <p:nvSpPr>
                  <p:cNvPr id="60" name="Rectangle 59">
                    <a:extLst>
                      <a:ext uri="{FF2B5EF4-FFF2-40B4-BE49-F238E27FC236}">
                        <a16:creationId xmlns:a16="http://schemas.microsoft.com/office/drawing/2014/main" id="{E099B172-2832-4D28-9E34-0A2D8AB63BDF}"/>
                      </a:ext>
                    </a:extLst>
                  </p:cNvPr>
                  <p:cNvSpPr/>
                  <p:nvPr/>
                </p:nvSpPr>
                <p:spPr>
                  <a:xfrm>
                    <a:off x="10199168" y="2875432"/>
                    <a:ext cx="73047" cy="486980"/>
                  </a:xfrm>
                  <a:prstGeom prst="rect">
                    <a:avLst/>
                  </a:prstGeom>
                  <a:solidFill>
                    <a:sysClr val="window" lastClr="FFFFFF"/>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quada One" panose="02000000000000000000" pitchFamily="2" charset="0"/>
                      <a:ea typeface="Arial Unicode MS"/>
                      <a:cs typeface="+mn-cs"/>
                    </a:endParaRPr>
                  </a:p>
                </p:txBody>
              </p:sp>
              <p:sp>
                <p:nvSpPr>
                  <p:cNvPr id="61" name="Rectangle 60">
                    <a:extLst>
                      <a:ext uri="{FF2B5EF4-FFF2-40B4-BE49-F238E27FC236}">
                        <a16:creationId xmlns:a16="http://schemas.microsoft.com/office/drawing/2014/main" id="{7B75E039-517F-42A2-ACE4-04F328CE2951}"/>
                      </a:ext>
                    </a:extLst>
                  </p:cNvPr>
                  <p:cNvSpPr/>
                  <p:nvPr/>
                </p:nvSpPr>
                <p:spPr>
                  <a:xfrm rot="8100000">
                    <a:off x="9613374" y="3081280"/>
                    <a:ext cx="73047" cy="486980"/>
                  </a:xfrm>
                  <a:prstGeom prst="rect">
                    <a:avLst/>
                  </a:prstGeom>
                  <a:solidFill>
                    <a:sysClr val="window" lastClr="FFFFFF"/>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quada One" panose="02000000000000000000" pitchFamily="2" charset="0"/>
                      <a:ea typeface="Arial Unicode MS"/>
                      <a:cs typeface="+mn-cs"/>
                    </a:endParaRPr>
                  </a:p>
                </p:txBody>
              </p:sp>
              <p:sp>
                <p:nvSpPr>
                  <p:cNvPr id="62" name="Rectangle 61">
                    <a:extLst>
                      <a:ext uri="{FF2B5EF4-FFF2-40B4-BE49-F238E27FC236}">
                        <a16:creationId xmlns:a16="http://schemas.microsoft.com/office/drawing/2014/main" id="{AFB22A62-926B-4709-B9FA-CE456D6D6351}"/>
                      </a:ext>
                    </a:extLst>
                  </p:cNvPr>
                  <p:cNvSpPr/>
                  <p:nvPr/>
                </p:nvSpPr>
                <p:spPr>
                  <a:xfrm rot="16800000">
                    <a:off x="9294239" y="3582372"/>
                    <a:ext cx="73047" cy="486980"/>
                  </a:xfrm>
                  <a:prstGeom prst="rect">
                    <a:avLst/>
                  </a:prstGeom>
                  <a:solidFill>
                    <a:sysClr val="window" lastClr="FFFFFF"/>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quada One" panose="02000000000000000000" pitchFamily="2" charset="0"/>
                      <a:ea typeface="Arial Unicode MS"/>
                      <a:cs typeface="+mn-cs"/>
                    </a:endParaRPr>
                  </a:p>
                </p:txBody>
              </p:sp>
              <p:sp>
                <p:nvSpPr>
                  <p:cNvPr id="63" name="Freeform 4103">
                    <a:extLst>
                      <a:ext uri="{FF2B5EF4-FFF2-40B4-BE49-F238E27FC236}">
                        <a16:creationId xmlns:a16="http://schemas.microsoft.com/office/drawing/2014/main" id="{3821E24F-7452-4760-8CB4-96D77DB08F43}"/>
                      </a:ext>
                    </a:extLst>
                  </p:cNvPr>
                  <p:cNvSpPr/>
                  <p:nvPr/>
                </p:nvSpPr>
                <p:spPr>
                  <a:xfrm rot="18900000" flipV="1">
                    <a:off x="10108452" y="4097750"/>
                    <a:ext cx="475605" cy="267050"/>
                  </a:xfrm>
                  <a:custGeom>
                    <a:avLst/>
                    <a:gdLst>
                      <a:gd name="connsiteX0" fmla="*/ 447675 w 447675"/>
                      <a:gd name="connsiteY0" fmla="*/ 266700 h 266700"/>
                      <a:gd name="connsiteX1" fmla="*/ 0 w 447675"/>
                      <a:gd name="connsiteY1" fmla="*/ 171450 h 266700"/>
                      <a:gd name="connsiteX2" fmla="*/ 342900 w 447675"/>
                      <a:gd name="connsiteY2" fmla="*/ 0 h 266700"/>
                      <a:gd name="connsiteX3" fmla="*/ 447675 w 447675"/>
                      <a:gd name="connsiteY3" fmla="*/ 266700 h 266700"/>
                      <a:gd name="connsiteX0" fmla="*/ 447675 w 464732"/>
                      <a:gd name="connsiteY0" fmla="*/ 266700 h 266700"/>
                      <a:gd name="connsiteX1" fmla="*/ 0 w 464732"/>
                      <a:gd name="connsiteY1" fmla="*/ 171450 h 266700"/>
                      <a:gd name="connsiteX2" fmla="*/ 342900 w 464732"/>
                      <a:gd name="connsiteY2" fmla="*/ 0 h 266700"/>
                      <a:gd name="connsiteX3" fmla="*/ 447675 w 464732"/>
                      <a:gd name="connsiteY3" fmla="*/ 266700 h 266700"/>
                      <a:gd name="connsiteX0" fmla="*/ 447675 w 492584"/>
                      <a:gd name="connsiteY0" fmla="*/ 266700 h 266700"/>
                      <a:gd name="connsiteX1" fmla="*/ 0 w 492584"/>
                      <a:gd name="connsiteY1" fmla="*/ 171450 h 266700"/>
                      <a:gd name="connsiteX2" fmla="*/ 342900 w 492584"/>
                      <a:gd name="connsiteY2" fmla="*/ 0 h 266700"/>
                      <a:gd name="connsiteX3" fmla="*/ 447675 w 492584"/>
                      <a:gd name="connsiteY3" fmla="*/ 266700 h 266700"/>
                      <a:gd name="connsiteX0" fmla="*/ 447675 w 492584"/>
                      <a:gd name="connsiteY0" fmla="*/ 266700 h 267320"/>
                      <a:gd name="connsiteX1" fmla="*/ 0 w 492584"/>
                      <a:gd name="connsiteY1" fmla="*/ 171450 h 267320"/>
                      <a:gd name="connsiteX2" fmla="*/ 342900 w 492584"/>
                      <a:gd name="connsiteY2" fmla="*/ 0 h 267320"/>
                      <a:gd name="connsiteX3" fmla="*/ 447675 w 492584"/>
                      <a:gd name="connsiteY3" fmla="*/ 266700 h 267320"/>
                      <a:gd name="connsiteX0" fmla="*/ 447675 w 492584"/>
                      <a:gd name="connsiteY0" fmla="*/ 266700 h 268027"/>
                      <a:gd name="connsiteX1" fmla="*/ 0 w 492584"/>
                      <a:gd name="connsiteY1" fmla="*/ 171450 h 268027"/>
                      <a:gd name="connsiteX2" fmla="*/ 342900 w 492584"/>
                      <a:gd name="connsiteY2" fmla="*/ 0 h 268027"/>
                      <a:gd name="connsiteX3" fmla="*/ 447675 w 492584"/>
                      <a:gd name="connsiteY3" fmla="*/ 266700 h 268027"/>
                      <a:gd name="connsiteX0" fmla="*/ 447675 w 492584"/>
                      <a:gd name="connsiteY0" fmla="*/ 266700 h 268027"/>
                      <a:gd name="connsiteX1" fmla="*/ 0 w 492584"/>
                      <a:gd name="connsiteY1" fmla="*/ 171450 h 268027"/>
                      <a:gd name="connsiteX2" fmla="*/ 342900 w 492584"/>
                      <a:gd name="connsiteY2" fmla="*/ 0 h 268027"/>
                      <a:gd name="connsiteX3" fmla="*/ 447675 w 492584"/>
                      <a:gd name="connsiteY3" fmla="*/ 266700 h 268027"/>
                      <a:gd name="connsiteX0" fmla="*/ 447675 w 492584"/>
                      <a:gd name="connsiteY0" fmla="*/ 268433 h 269760"/>
                      <a:gd name="connsiteX1" fmla="*/ 0 w 492584"/>
                      <a:gd name="connsiteY1" fmla="*/ 173183 h 269760"/>
                      <a:gd name="connsiteX2" fmla="*/ 342900 w 492584"/>
                      <a:gd name="connsiteY2" fmla="*/ 1733 h 269760"/>
                      <a:gd name="connsiteX3" fmla="*/ 447675 w 492584"/>
                      <a:gd name="connsiteY3" fmla="*/ 268433 h 269760"/>
                      <a:gd name="connsiteX0" fmla="*/ 447675 w 475131"/>
                      <a:gd name="connsiteY0" fmla="*/ 268433 h 269760"/>
                      <a:gd name="connsiteX1" fmla="*/ 0 w 475131"/>
                      <a:gd name="connsiteY1" fmla="*/ 173183 h 269760"/>
                      <a:gd name="connsiteX2" fmla="*/ 342900 w 475131"/>
                      <a:gd name="connsiteY2" fmla="*/ 1733 h 269760"/>
                      <a:gd name="connsiteX3" fmla="*/ 447675 w 475131"/>
                      <a:gd name="connsiteY3" fmla="*/ 268433 h 269760"/>
                      <a:gd name="connsiteX0" fmla="*/ 447675 w 496136"/>
                      <a:gd name="connsiteY0" fmla="*/ 268433 h 269760"/>
                      <a:gd name="connsiteX1" fmla="*/ 0 w 496136"/>
                      <a:gd name="connsiteY1" fmla="*/ 173183 h 269760"/>
                      <a:gd name="connsiteX2" fmla="*/ 342900 w 496136"/>
                      <a:gd name="connsiteY2" fmla="*/ 1733 h 269760"/>
                      <a:gd name="connsiteX3" fmla="*/ 447675 w 496136"/>
                      <a:gd name="connsiteY3" fmla="*/ 268433 h 269760"/>
                      <a:gd name="connsiteX0" fmla="*/ 447675 w 496136"/>
                      <a:gd name="connsiteY0" fmla="*/ 268433 h 282774"/>
                      <a:gd name="connsiteX1" fmla="*/ 0 w 496136"/>
                      <a:gd name="connsiteY1" fmla="*/ 173183 h 282774"/>
                      <a:gd name="connsiteX2" fmla="*/ 342900 w 496136"/>
                      <a:gd name="connsiteY2" fmla="*/ 1733 h 282774"/>
                      <a:gd name="connsiteX3" fmla="*/ 447675 w 496136"/>
                      <a:gd name="connsiteY3" fmla="*/ 268433 h 282774"/>
                      <a:gd name="connsiteX0" fmla="*/ 566944 w 615405"/>
                      <a:gd name="connsiteY0" fmla="*/ 269154 h 280541"/>
                      <a:gd name="connsiteX1" fmla="*/ 0 w 615405"/>
                      <a:gd name="connsiteY1" fmla="*/ 146074 h 280541"/>
                      <a:gd name="connsiteX2" fmla="*/ 462169 w 615405"/>
                      <a:gd name="connsiteY2" fmla="*/ 2454 h 280541"/>
                      <a:gd name="connsiteX3" fmla="*/ 566944 w 615405"/>
                      <a:gd name="connsiteY3" fmla="*/ 269154 h 280541"/>
                      <a:gd name="connsiteX0" fmla="*/ 566944 w 615405"/>
                      <a:gd name="connsiteY0" fmla="*/ 268907 h 280294"/>
                      <a:gd name="connsiteX1" fmla="*/ 0 w 615405"/>
                      <a:gd name="connsiteY1" fmla="*/ 145827 h 280294"/>
                      <a:gd name="connsiteX2" fmla="*/ 462169 w 615405"/>
                      <a:gd name="connsiteY2" fmla="*/ 2207 h 280294"/>
                      <a:gd name="connsiteX3" fmla="*/ 566944 w 615405"/>
                      <a:gd name="connsiteY3" fmla="*/ 268907 h 280294"/>
                      <a:gd name="connsiteX0" fmla="*/ 586822 w 629800"/>
                      <a:gd name="connsiteY0" fmla="*/ 316615 h 324962"/>
                      <a:gd name="connsiteX1" fmla="*/ 0 w 629800"/>
                      <a:gd name="connsiteY1" fmla="*/ 145827 h 324962"/>
                      <a:gd name="connsiteX2" fmla="*/ 462169 w 629800"/>
                      <a:gd name="connsiteY2" fmla="*/ 2207 h 324962"/>
                      <a:gd name="connsiteX3" fmla="*/ 586822 w 629800"/>
                      <a:gd name="connsiteY3" fmla="*/ 316615 h 324962"/>
                      <a:gd name="connsiteX0" fmla="*/ 586822 w 635283"/>
                      <a:gd name="connsiteY0" fmla="*/ 282677 h 291024"/>
                      <a:gd name="connsiteX1" fmla="*/ 0 w 635283"/>
                      <a:gd name="connsiteY1" fmla="*/ 111889 h 291024"/>
                      <a:gd name="connsiteX2" fmla="*/ 482047 w 635283"/>
                      <a:gd name="connsiteY2" fmla="*/ 4050 h 291024"/>
                      <a:gd name="connsiteX3" fmla="*/ 586822 w 635283"/>
                      <a:gd name="connsiteY3" fmla="*/ 282677 h 291024"/>
                      <a:gd name="connsiteX0" fmla="*/ 622603 w 661839"/>
                      <a:gd name="connsiteY0" fmla="*/ 342312 h 348542"/>
                      <a:gd name="connsiteX1" fmla="*/ 0 w 661839"/>
                      <a:gd name="connsiteY1" fmla="*/ 111889 h 348542"/>
                      <a:gd name="connsiteX2" fmla="*/ 482047 w 661839"/>
                      <a:gd name="connsiteY2" fmla="*/ 4050 h 348542"/>
                      <a:gd name="connsiteX3" fmla="*/ 622603 w 661839"/>
                      <a:gd name="connsiteY3" fmla="*/ 342312 h 348542"/>
                      <a:gd name="connsiteX0" fmla="*/ 622603 w 639127"/>
                      <a:gd name="connsiteY0" fmla="*/ 342312 h 348542"/>
                      <a:gd name="connsiteX1" fmla="*/ 0 w 639127"/>
                      <a:gd name="connsiteY1" fmla="*/ 111889 h 348542"/>
                      <a:gd name="connsiteX2" fmla="*/ 482047 w 639127"/>
                      <a:gd name="connsiteY2" fmla="*/ 4050 h 348542"/>
                      <a:gd name="connsiteX3" fmla="*/ 622603 w 639127"/>
                      <a:gd name="connsiteY3" fmla="*/ 342312 h 348542"/>
                      <a:gd name="connsiteX0" fmla="*/ 622603 w 639127"/>
                      <a:gd name="connsiteY0" fmla="*/ 342312 h 342312"/>
                      <a:gd name="connsiteX1" fmla="*/ 0 w 639127"/>
                      <a:gd name="connsiteY1" fmla="*/ 111889 h 342312"/>
                      <a:gd name="connsiteX2" fmla="*/ 482047 w 639127"/>
                      <a:gd name="connsiteY2" fmla="*/ 4050 h 342312"/>
                      <a:gd name="connsiteX3" fmla="*/ 622603 w 639127"/>
                      <a:gd name="connsiteY3" fmla="*/ 342312 h 342312"/>
                      <a:gd name="connsiteX0" fmla="*/ 622603 w 639127"/>
                      <a:gd name="connsiteY0" fmla="*/ 342312 h 342312"/>
                      <a:gd name="connsiteX1" fmla="*/ 0 w 639127"/>
                      <a:gd name="connsiteY1" fmla="*/ 111889 h 342312"/>
                      <a:gd name="connsiteX2" fmla="*/ 482047 w 639127"/>
                      <a:gd name="connsiteY2" fmla="*/ 4050 h 342312"/>
                      <a:gd name="connsiteX3" fmla="*/ 622603 w 639127"/>
                      <a:gd name="connsiteY3" fmla="*/ 342312 h 342312"/>
                      <a:gd name="connsiteX0" fmla="*/ 622603 w 639127"/>
                      <a:gd name="connsiteY0" fmla="*/ 342312 h 355031"/>
                      <a:gd name="connsiteX1" fmla="*/ 0 w 639127"/>
                      <a:gd name="connsiteY1" fmla="*/ 111889 h 355031"/>
                      <a:gd name="connsiteX2" fmla="*/ 482047 w 639127"/>
                      <a:gd name="connsiteY2" fmla="*/ 4050 h 355031"/>
                      <a:gd name="connsiteX3" fmla="*/ 622603 w 639127"/>
                      <a:gd name="connsiteY3" fmla="*/ 342312 h 355031"/>
                      <a:gd name="connsiteX0" fmla="*/ 622603 w 644668"/>
                      <a:gd name="connsiteY0" fmla="*/ 342312 h 355031"/>
                      <a:gd name="connsiteX1" fmla="*/ 0 w 644668"/>
                      <a:gd name="connsiteY1" fmla="*/ 111889 h 355031"/>
                      <a:gd name="connsiteX2" fmla="*/ 482047 w 644668"/>
                      <a:gd name="connsiteY2" fmla="*/ 4050 h 355031"/>
                      <a:gd name="connsiteX3" fmla="*/ 622603 w 644668"/>
                      <a:gd name="connsiteY3" fmla="*/ 342312 h 355031"/>
                      <a:gd name="connsiteX0" fmla="*/ 622603 w 644668"/>
                      <a:gd name="connsiteY0" fmla="*/ 342312 h 355031"/>
                      <a:gd name="connsiteX1" fmla="*/ 0 w 644668"/>
                      <a:gd name="connsiteY1" fmla="*/ 111889 h 355031"/>
                      <a:gd name="connsiteX2" fmla="*/ 482047 w 644668"/>
                      <a:gd name="connsiteY2" fmla="*/ 4050 h 355031"/>
                      <a:gd name="connsiteX3" fmla="*/ 622603 w 644668"/>
                      <a:gd name="connsiteY3" fmla="*/ 342312 h 355031"/>
                      <a:gd name="connsiteX0" fmla="*/ 622603 w 642663"/>
                      <a:gd name="connsiteY0" fmla="*/ 328262 h 340981"/>
                      <a:gd name="connsiteX1" fmla="*/ 0 w 642663"/>
                      <a:gd name="connsiteY1" fmla="*/ 97839 h 340981"/>
                      <a:gd name="connsiteX2" fmla="*/ 474095 w 642663"/>
                      <a:gd name="connsiteY2" fmla="*/ 5903 h 340981"/>
                      <a:gd name="connsiteX3" fmla="*/ 622603 w 642663"/>
                      <a:gd name="connsiteY3" fmla="*/ 328262 h 340981"/>
                      <a:gd name="connsiteX0" fmla="*/ 622603 w 642663"/>
                      <a:gd name="connsiteY0" fmla="*/ 341991 h 354710"/>
                      <a:gd name="connsiteX1" fmla="*/ 0 w 642663"/>
                      <a:gd name="connsiteY1" fmla="*/ 111568 h 354710"/>
                      <a:gd name="connsiteX2" fmla="*/ 474095 w 642663"/>
                      <a:gd name="connsiteY2" fmla="*/ 19632 h 354710"/>
                      <a:gd name="connsiteX3" fmla="*/ 622603 w 642663"/>
                      <a:gd name="connsiteY3" fmla="*/ 341991 h 354710"/>
                      <a:gd name="connsiteX0" fmla="*/ 622603 w 631721"/>
                      <a:gd name="connsiteY0" fmla="*/ 341991 h 354710"/>
                      <a:gd name="connsiteX1" fmla="*/ 0 w 631721"/>
                      <a:gd name="connsiteY1" fmla="*/ 111568 h 354710"/>
                      <a:gd name="connsiteX2" fmla="*/ 474095 w 631721"/>
                      <a:gd name="connsiteY2" fmla="*/ 19632 h 354710"/>
                      <a:gd name="connsiteX3" fmla="*/ 622603 w 631721"/>
                      <a:gd name="connsiteY3" fmla="*/ 341991 h 354710"/>
                    </a:gdLst>
                    <a:ahLst/>
                    <a:cxnLst>
                      <a:cxn ang="0">
                        <a:pos x="connsiteX0" y="connsiteY0"/>
                      </a:cxn>
                      <a:cxn ang="0">
                        <a:pos x="connsiteX1" y="connsiteY1"/>
                      </a:cxn>
                      <a:cxn ang="0">
                        <a:pos x="connsiteX2" y="connsiteY2"/>
                      </a:cxn>
                      <a:cxn ang="0">
                        <a:pos x="connsiteX3" y="connsiteY3"/>
                      </a:cxn>
                    </a:cxnLst>
                    <a:rect l="l" t="t" r="r" b="b"/>
                    <a:pathLst>
                      <a:path w="631721" h="354710">
                        <a:moveTo>
                          <a:pt x="622603" y="341991"/>
                        </a:moveTo>
                        <a:cubicBezTo>
                          <a:pt x="453500" y="405656"/>
                          <a:pt x="248616" y="214880"/>
                          <a:pt x="0" y="111568"/>
                        </a:cubicBezTo>
                        <a:cubicBezTo>
                          <a:pt x="213691" y="10686"/>
                          <a:pt x="395576" y="-26586"/>
                          <a:pt x="474095" y="19632"/>
                        </a:cubicBezTo>
                        <a:cubicBezTo>
                          <a:pt x="580581" y="68776"/>
                          <a:pt x="659239" y="241164"/>
                          <a:pt x="622603" y="341991"/>
                        </a:cubicBezTo>
                        <a:close/>
                      </a:path>
                    </a:pathLst>
                  </a:custGeom>
                  <a:solidFill>
                    <a:srgbClr val="507C8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quada One" panose="02000000000000000000" pitchFamily="2" charset="0"/>
                      <a:ea typeface="Arial Unicode MS"/>
                      <a:cs typeface="+mn-cs"/>
                    </a:endParaRPr>
                  </a:p>
                </p:txBody>
              </p:sp>
              <p:sp>
                <p:nvSpPr>
                  <p:cNvPr id="64" name="Freeform 123">
                    <a:extLst>
                      <a:ext uri="{FF2B5EF4-FFF2-40B4-BE49-F238E27FC236}">
                        <a16:creationId xmlns:a16="http://schemas.microsoft.com/office/drawing/2014/main" id="{2B868390-5C8E-47A8-BF34-6DC058FC655F}"/>
                      </a:ext>
                    </a:extLst>
                  </p:cNvPr>
                  <p:cNvSpPr/>
                  <p:nvPr/>
                </p:nvSpPr>
                <p:spPr>
                  <a:xfrm rot="13284775">
                    <a:off x="9960891" y="4191599"/>
                    <a:ext cx="350851" cy="197003"/>
                  </a:xfrm>
                  <a:custGeom>
                    <a:avLst/>
                    <a:gdLst>
                      <a:gd name="connsiteX0" fmla="*/ 447675 w 447675"/>
                      <a:gd name="connsiteY0" fmla="*/ 266700 h 266700"/>
                      <a:gd name="connsiteX1" fmla="*/ 0 w 447675"/>
                      <a:gd name="connsiteY1" fmla="*/ 171450 h 266700"/>
                      <a:gd name="connsiteX2" fmla="*/ 342900 w 447675"/>
                      <a:gd name="connsiteY2" fmla="*/ 0 h 266700"/>
                      <a:gd name="connsiteX3" fmla="*/ 447675 w 447675"/>
                      <a:gd name="connsiteY3" fmla="*/ 266700 h 266700"/>
                      <a:gd name="connsiteX0" fmla="*/ 447675 w 464732"/>
                      <a:gd name="connsiteY0" fmla="*/ 266700 h 266700"/>
                      <a:gd name="connsiteX1" fmla="*/ 0 w 464732"/>
                      <a:gd name="connsiteY1" fmla="*/ 171450 h 266700"/>
                      <a:gd name="connsiteX2" fmla="*/ 342900 w 464732"/>
                      <a:gd name="connsiteY2" fmla="*/ 0 h 266700"/>
                      <a:gd name="connsiteX3" fmla="*/ 447675 w 464732"/>
                      <a:gd name="connsiteY3" fmla="*/ 266700 h 266700"/>
                      <a:gd name="connsiteX0" fmla="*/ 447675 w 492584"/>
                      <a:gd name="connsiteY0" fmla="*/ 266700 h 266700"/>
                      <a:gd name="connsiteX1" fmla="*/ 0 w 492584"/>
                      <a:gd name="connsiteY1" fmla="*/ 171450 h 266700"/>
                      <a:gd name="connsiteX2" fmla="*/ 342900 w 492584"/>
                      <a:gd name="connsiteY2" fmla="*/ 0 h 266700"/>
                      <a:gd name="connsiteX3" fmla="*/ 447675 w 492584"/>
                      <a:gd name="connsiteY3" fmla="*/ 266700 h 266700"/>
                      <a:gd name="connsiteX0" fmla="*/ 447675 w 492584"/>
                      <a:gd name="connsiteY0" fmla="*/ 266700 h 267320"/>
                      <a:gd name="connsiteX1" fmla="*/ 0 w 492584"/>
                      <a:gd name="connsiteY1" fmla="*/ 171450 h 267320"/>
                      <a:gd name="connsiteX2" fmla="*/ 342900 w 492584"/>
                      <a:gd name="connsiteY2" fmla="*/ 0 h 267320"/>
                      <a:gd name="connsiteX3" fmla="*/ 447675 w 492584"/>
                      <a:gd name="connsiteY3" fmla="*/ 266700 h 267320"/>
                      <a:gd name="connsiteX0" fmla="*/ 447675 w 492584"/>
                      <a:gd name="connsiteY0" fmla="*/ 266700 h 268027"/>
                      <a:gd name="connsiteX1" fmla="*/ 0 w 492584"/>
                      <a:gd name="connsiteY1" fmla="*/ 171450 h 268027"/>
                      <a:gd name="connsiteX2" fmla="*/ 342900 w 492584"/>
                      <a:gd name="connsiteY2" fmla="*/ 0 h 268027"/>
                      <a:gd name="connsiteX3" fmla="*/ 447675 w 492584"/>
                      <a:gd name="connsiteY3" fmla="*/ 266700 h 268027"/>
                      <a:gd name="connsiteX0" fmla="*/ 447675 w 492584"/>
                      <a:gd name="connsiteY0" fmla="*/ 266700 h 268027"/>
                      <a:gd name="connsiteX1" fmla="*/ 0 w 492584"/>
                      <a:gd name="connsiteY1" fmla="*/ 171450 h 268027"/>
                      <a:gd name="connsiteX2" fmla="*/ 342900 w 492584"/>
                      <a:gd name="connsiteY2" fmla="*/ 0 h 268027"/>
                      <a:gd name="connsiteX3" fmla="*/ 447675 w 492584"/>
                      <a:gd name="connsiteY3" fmla="*/ 266700 h 268027"/>
                      <a:gd name="connsiteX0" fmla="*/ 447675 w 492584"/>
                      <a:gd name="connsiteY0" fmla="*/ 268433 h 269760"/>
                      <a:gd name="connsiteX1" fmla="*/ 0 w 492584"/>
                      <a:gd name="connsiteY1" fmla="*/ 173183 h 269760"/>
                      <a:gd name="connsiteX2" fmla="*/ 342900 w 492584"/>
                      <a:gd name="connsiteY2" fmla="*/ 1733 h 269760"/>
                      <a:gd name="connsiteX3" fmla="*/ 447675 w 492584"/>
                      <a:gd name="connsiteY3" fmla="*/ 268433 h 269760"/>
                      <a:gd name="connsiteX0" fmla="*/ 447675 w 475131"/>
                      <a:gd name="connsiteY0" fmla="*/ 268433 h 269760"/>
                      <a:gd name="connsiteX1" fmla="*/ 0 w 475131"/>
                      <a:gd name="connsiteY1" fmla="*/ 173183 h 269760"/>
                      <a:gd name="connsiteX2" fmla="*/ 342900 w 475131"/>
                      <a:gd name="connsiteY2" fmla="*/ 1733 h 269760"/>
                      <a:gd name="connsiteX3" fmla="*/ 447675 w 475131"/>
                      <a:gd name="connsiteY3" fmla="*/ 268433 h 269760"/>
                      <a:gd name="connsiteX0" fmla="*/ 447675 w 496136"/>
                      <a:gd name="connsiteY0" fmla="*/ 268433 h 269760"/>
                      <a:gd name="connsiteX1" fmla="*/ 0 w 496136"/>
                      <a:gd name="connsiteY1" fmla="*/ 173183 h 269760"/>
                      <a:gd name="connsiteX2" fmla="*/ 342900 w 496136"/>
                      <a:gd name="connsiteY2" fmla="*/ 1733 h 269760"/>
                      <a:gd name="connsiteX3" fmla="*/ 447675 w 496136"/>
                      <a:gd name="connsiteY3" fmla="*/ 268433 h 269760"/>
                      <a:gd name="connsiteX0" fmla="*/ 447675 w 496136"/>
                      <a:gd name="connsiteY0" fmla="*/ 268433 h 282774"/>
                      <a:gd name="connsiteX1" fmla="*/ 0 w 496136"/>
                      <a:gd name="connsiteY1" fmla="*/ 173183 h 282774"/>
                      <a:gd name="connsiteX2" fmla="*/ 342900 w 496136"/>
                      <a:gd name="connsiteY2" fmla="*/ 1733 h 282774"/>
                      <a:gd name="connsiteX3" fmla="*/ 447675 w 496136"/>
                      <a:gd name="connsiteY3" fmla="*/ 268433 h 282774"/>
                      <a:gd name="connsiteX0" fmla="*/ 566944 w 615405"/>
                      <a:gd name="connsiteY0" fmla="*/ 269154 h 280541"/>
                      <a:gd name="connsiteX1" fmla="*/ 0 w 615405"/>
                      <a:gd name="connsiteY1" fmla="*/ 146074 h 280541"/>
                      <a:gd name="connsiteX2" fmla="*/ 462169 w 615405"/>
                      <a:gd name="connsiteY2" fmla="*/ 2454 h 280541"/>
                      <a:gd name="connsiteX3" fmla="*/ 566944 w 615405"/>
                      <a:gd name="connsiteY3" fmla="*/ 269154 h 280541"/>
                      <a:gd name="connsiteX0" fmla="*/ 566944 w 615405"/>
                      <a:gd name="connsiteY0" fmla="*/ 268907 h 280294"/>
                      <a:gd name="connsiteX1" fmla="*/ 0 w 615405"/>
                      <a:gd name="connsiteY1" fmla="*/ 145827 h 280294"/>
                      <a:gd name="connsiteX2" fmla="*/ 462169 w 615405"/>
                      <a:gd name="connsiteY2" fmla="*/ 2207 h 280294"/>
                      <a:gd name="connsiteX3" fmla="*/ 566944 w 615405"/>
                      <a:gd name="connsiteY3" fmla="*/ 268907 h 280294"/>
                      <a:gd name="connsiteX0" fmla="*/ 586822 w 629800"/>
                      <a:gd name="connsiteY0" fmla="*/ 316615 h 324962"/>
                      <a:gd name="connsiteX1" fmla="*/ 0 w 629800"/>
                      <a:gd name="connsiteY1" fmla="*/ 145827 h 324962"/>
                      <a:gd name="connsiteX2" fmla="*/ 462169 w 629800"/>
                      <a:gd name="connsiteY2" fmla="*/ 2207 h 324962"/>
                      <a:gd name="connsiteX3" fmla="*/ 586822 w 629800"/>
                      <a:gd name="connsiteY3" fmla="*/ 316615 h 324962"/>
                      <a:gd name="connsiteX0" fmla="*/ 586822 w 635283"/>
                      <a:gd name="connsiteY0" fmla="*/ 282677 h 291024"/>
                      <a:gd name="connsiteX1" fmla="*/ 0 w 635283"/>
                      <a:gd name="connsiteY1" fmla="*/ 111889 h 291024"/>
                      <a:gd name="connsiteX2" fmla="*/ 482047 w 635283"/>
                      <a:gd name="connsiteY2" fmla="*/ 4050 h 291024"/>
                      <a:gd name="connsiteX3" fmla="*/ 586822 w 635283"/>
                      <a:gd name="connsiteY3" fmla="*/ 282677 h 291024"/>
                      <a:gd name="connsiteX0" fmla="*/ 622603 w 661839"/>
                      <a:gd name="connsiteY0" fmla="*/ 342312 h 348542"/>
                      <a:gd name="connsiteX1" fmla="*/ 0 w 661839"/>
                      <a:gd name="connsiteY1" fmla="*/ 111889 h 348542"/>
                      <a:gd name="connsiteX2" fmla="*/ 482047 w 661839"/>
                      <a:gd name="connsiteY2" fmla="*/ 4050 h 348542"/>
                      <a:gd name="connsiteX3" fmla="*/ 622603 w 661839"/>
                      <a:gd name="connsiteY3" fmla="*/ 342312 h 348542"/>
                      <a:gd name="connsiteX0" fmla="*/ 622603 w 639127"/>
                      <a:gd name="connsiteY0" fmla="*/ 342312 h 348542"/>
                      <a:gd name="connsiteX1" fmla="*/ 0 w 639127"/>
                      <a:gd name="connsiteY1" fmla="*/ 111889 h 348542"/>
                      <a:gd name="connsiteX2" fmla="*/ 482047 w 639127"/>
                      <a:gd name="connsiteY2" fmla="*/ 4050 h 348542"/>
                      <a:gd name="connsiteX3" fmla="*/ 622603 w 639127"/>
                      <a:gd name="connsiteY3" fmla="*/ 342312 h 348542"/>
                      <a:gd name="connsiteX0" fmla="*/ 622603 w 639127"/>
                      <a:gd name="connsiteY0" fmla="*/ 342312 h 342312"/>
                      <a:gd name="connsiteX1" fmla="*/ 0 w 639127"/>
                      <a:gd name="connsiteY1" fmla="*/ 111889 h 342312"/>
                      <a:gd name="connsiteX2" fmla="*/ 482047 w 639127"/>
                      <a:gd name="connsiteY2" fmla="*/ 4050 h 342312"/>
                      <a:gd name="connsiteX3" fmla="*/ 622603 w 639127"/>
                      <a:gd name="connsiteY3" fmla="*/ 342312 h 342312"/>
                      <a:gd name="connsiteX0" fmla="*/ 622603 w 639127"/>
                      <a:gd name="connsiteY0" fmla="*/ 342312 h 342312"/>
                      <a:gd name="connsiteX1" fmla="*/ 0 w 639127"/>
                      <a:gd name="connsiteY1" fmla="*/ 111889 h 342312"/>
                      <a:gd name="connsiteX2" fmla="*/ 482047 w 639127"/>
                      <a:gd name="connsiteY2" fmla="*/ 4050 h 342312"/>
                      <a:gd name="connsiteX3" fmla="*/ 622603 w 639127"/>
                      <a:gd name="connsiteY3" fmla="*/ 342312 h 342312"/>
                      <a:gd name="connsiteX0" fmla="*/ 622603 w 639127"/>
                      <a:gd name="connsiteY0" fmla="*/ 342312 h 355031"/>
                      <a:gd name="connsiteX1" fmla="*/ 0 w 639127"/>
                      <a:gd name="connsiteY1" fmla="*/ 111889 h 355031"/>
                      <a:gd name="connsiteX2" fmla="*/ 482047 w 639127"/>
                      <a:gd name="connsiteY2" fmla="*/ 4050 h 355031"/>
                      <a:gd name="connsiteX3" fmla="*/ 622603 w 639127"/>
                      <a:gd name="connsiteY3" fmla="*/ 342312 h 355031"/>
                      <a:gd name="connsiteX0" fmla="*/ 622603 w 644668"/>
                      <a:gd name="connsiteY0" fmla="*/ 342312 h 355031"/>
                      <a:gd name="connsiteX1" fmla="*/ 0 w 644668"/>
                      <a:gd name="connsiteY1" fmla="*/ 111889 h 355031"/>
                      <a:gd name="connsiteX2" fmla="*/ 482047 w 644668"/>
                      <a:gd name="connsiteY2" fmla="*/ 4050 h 355031"/>
                      <a:gd name="connsiteX3" fmla="*/ 622603 w 644668"/>
                      <a:gd name="connsiteY3" fmla="*/ 342312 h 355031"/>
                      <a:gd name="connsiteX0" fmla="*/ 622603 w 644668"/>
                      <a:gd name="connsiteY0" fmla="*/ 342312 h 355031"/>
                      <a:gd name="connsiteX1" fmla="*/ 0 w 644668"/>
                      <a:gd name="connsiteY1" fmla="*/ 111889 h 355031"/>
                      <a:gd name="connsiteX2" fmla="*/ 482047 w 644668"/>
                      <a:gd name="connsiteY2" fmla="*/ 4050 h 355031"/>
                      <a:gd name="connsiteX3" fmla="*/ 622603 w 644668"/>
                      <a:gd name="connsiteY3" fmla="*/ 342312 h 355031"/>
                      <a:gd name="connsiteX0" fmla="*/ 622603 w 642663"/>
                      <a:gd name="connsiteY0" fmla="*/ 328262 h 340981"/>
                      <a:gd name="connsiteX1" fmla="*/ 0 w 642663"/>
                      <a:gd name="connsiteY1" fmla="*/ 97839 h 340981"/>
                      <a:gd name="connsiteX2" fmla="*/ 474095 w 642663"/>
                      <a:gd name="connsiteY2" fmla="*/ 5903 h 340981"/>
                      <a:gd name="connsiteX3" fmla="*/ 622603 w 642663"/>
                      <a:gd name="connsiteY3" fmla="*/ 328262 h 340981"/>
                      <a:gd name="connsiteX0" fmla="*/ 622603 w 642663"/>
                      <a:gd name="connsiteY0" fmla="*/ 341991 h 354710"/>
                      <a:gd name="connsiteX1" fmla="*/ 0 w 642663"/>
                      <a:gd name="connsiteY1" fmla="*/ 111568 h 354710"/>
                      <a:gd name="connsiteX2" fmla="*/ 474095 w 642663"/>
                      <a:gd name="connsiteY2" fmla="*/ 19632 h 354710"/>
                      <a:gd name="connsiteX3" fmla="*/ 622603 w 642663"/>
                      <a:gd name="connsiteY3" fmla="*/ 341991 h 354710"/>
                      <a:gd name="connsiteX0" fmla="*/ 622603 w 631721"/>
                      <a:gd name="connsiteY0" fmla="*/ 341991 h 354710"/>
                      <a:gd name="connsiteX1" fmla="*/ 0 w 631721"/>
                      <a:gd name="connsiteY1" fmla="*/ 111568 h 354710"/>
                      <a:gd name="connsiteX2" fmla="*/ 474095 w 631721"/>
                      <a:gd name="connsiteY2" fmla="*/ 19632 h 354710"/>
                      <a:gd name="connsiteX3" fmla="*/ 622603 w 631721"/>
                      <a:gd name="connsiteY3" fmla="*/ 341991 h 354710"/>
                    </a:gdLst>
                    <a:ahLst/>
                    <a:cxnLst>
                      <a:cxn ang="0">
                        <a:pos x="connsiteX0" y="connsiteY0"/>
                      </a:cxn>
                      <a:cxn ang="0">
                        <a:pos x="connsiteX1" y="connsiteY1"/>
                      </a:cxn>
                      <a:cxn ang="0">
                        <a:pos x="connsiteX2" y="connsiteY2"/>
                      </a:cxn>
                      <a:cxn ang="0">
                        <a:pos x="connsiteX3" y="connsiteY3"/>
                      </a:cxn>
                    </a:cxnLst>
                    <a:rect l="l" t="t" r="r" b="b"/>
                    <a:pathLst>
                      <a:path w="631721" h="354710">
                        <a:moveTo>
                          <a:pt x="622603" y="341991"/>
                        </a:moveTo>
                        <a:cubicBezTo>
                          <a:pt x="453500" y="405656"/>
                          <a:pt x="248616" y="214880"/>
                          <a:pt x="0" y="111568"/>
                        </a:cubicBezTo>
                        <a:cubicBezTo>
                          <a:pt x="213691" y="10686"/>
                          <a:pt x="395576" y="-26586"/>
                          <a:pt x="474095" y="19632"/>
                        </a:cubicBezTo>
                        <a:cubicBezTo>
                          <a:pt x="580581" y="68776"/>
                          <a:pt x="659239" y="241164"/>
                          <a:pt x="622603" y="341991"/>
                        </a:cubicBezTo>
                        <a:close/>
                      </a:path>
                    </a:pathLst>
                  </a:custGeom>
                  <a:solidFill>
                    <a:srgbClr val="507C8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quada One" panose="02000000000000000000" pitchFamily="2" charset="0"/>
                      <a:ea typeface="Arial Unicode MS"/>
                      <a:cs typeface="+mn-cs"/>
                    </a:endParaRPr>
                  </a:p>
                </p:txBody>
              </p:sp>
              <p:sp>
                <p:nvSpPr>
                  <p:cNvPr id="65" name="Rectangle 64">
                    <a:extLst>
                      <a:ext uri="{FF2B5EF4-FFF2-40B4-BE49-F238E27FC236}">
                        <a16:creationId xmlns:a16="http://schemas.microsoft.com/office/drawing/2014/main" id="{DF879955-D64C-41CF-A7DD-CCE774F34779}"/>
                      </a:ext>
                    </a:extLst>
                  </p:cNvPr>
                  <p:cNvSpPr/>
                  <p:nvPr/>
                </p:nvSpPr>
                <p:spPr>
                  <a:xfrm>
                    <a:off x="10201256" y="4404900"/>
                    <a:ext cx="61845" cy="292220"/>
                  </a:xfrm>
                  <a:prstGeom prst="rect">
                    <a:avLst/>
                  </a:prstGeom>
                  <a:solidFill>
                    <a:srgbClr val="507C8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quada One" panose="02000000000000000000" pitchFamily="2" charset="0"/>
                      <a:ea typeface="Arial Unicode MS"/>
                      <a:cs typeface="+mn-cs"/>
                    </a:endParaRPr>
                  </a:p>
                </p:txBody>
              </p:sp>
              <p:sp>
                <p:nvSpPr>
                  <p:cNvPr id="66" name="Rectangle 116">
                    <a:extLst>
                      <a:ext uri="{FF2B5EF4-FFF2-40B4-BE49-F238E27FC236}">
                        <a16:creationId xmlns:a16="http://schemas.microsoft.com/office/drawing/2014/main" id="{B386190F-795D-4F51-BA2D-F66D4D893A7B}"/>
                      </a:ext>
                    </a:extLst>
                  </p:cNvPr>
                  <p:cNvSpPr/>
                  <p:nvPr/>
                </p:nvSpPr>
                <p:spPr>
                  <a:xfrm rot="13500000" flipH="1">
                    <a:off x="10791750" y="3081280"/>
                    <a:ext cx="73047" cy="486980"/>
                  </a:xfrm>
                  <a:prstGeom prst="rect">
                    <a:avLst/>
                  </a:prstGeom>
                  <a:solidFill>
                    <a:sysClr val="window" lastClr="FFFFFF"/>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quada One" panose="02000000000000000000" pitchFamily="2" charset="0"/>
                      <a:ea typeface="Arial Unicode MS"/>
                      <a:cs typeface="+mn-cs"/>
                    </a:endParaRPr>
                  </a:p>
                </p:txBody>
              </p:sp>
              <p:sp>
                <p:nvSpPr>
                  <p:cNvPr id="67" name="Rectangle 118">
                    <a:extLst>
                      <a:ext uri="{FF2B5EF4-FFF2-40B4-BE49-F238E27FC236}">
                        <a16:creationId xmlns:a16="http://schemas.microsoft.com/office/drawing/2014/main" id="{07425F0F-1C18-4D8B-9D09-6D56AB00AA39}"/>
                      </a:ext>
                    </a:extLst>
                  </p:cNvPr>
                  <p:cNvSpPr/>
                  <p:nvPr/>
                </p:nvSpPr>
                <p:spPr>
                  <a:xfrm rot="4800000" flipH="1">
                    <a:off x="11110885" y="3582372"/>
                    <a:ext cx="73047" cy="486980"/>
                  </a:xfrm>
                  <a:prstGeom prst="rect">
                    <a:avLst/>
                  </a:prstGeom>
                  <a:solidFill>
                    <a:sysClr val="window" lastClr="FFFFFF"/>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quada One" panose="02000000000000000000" pitchFamily="2" charset="0"/>
                      <a:ea typeface="Arial Unicode MS"/>
                      <a:cs typeface="+mn-cs"/>
                    </a:endParaRPr>
                  </a:p>
                </p:txBody>
              </p:sp>
            </p:grpSp>
            <p:grpSp>
              <p:nvGrpSpPr>
                <p:cNvPr id="25" name="그룹 36">
                  <a:extLst>
                    <a:ext uri="{FF2B5EF4-FFF2-40B4-BE49-F238E27FC236}">
                      <a16:creationId xmlns:a16="http://schemas.microsoft.com/office/drawing/2014/main" id="{046A4B44-2357-44B6-8998-196731868A59}"/>
                    </a:ext>
                  </a:extLst>
                </p:cNvPr>
                <p:cNvGrpSpPr/>
                <p:nvPr/>
              </p:nvGrpSpPr>
              <p:grpSpPr>
                <a:xfrm>
                  <a:off x="6337275" y="4022020"/>
                  <a:ext cx="3956474" cy="2066287"/>
                  <a:chOff x="6319854" y="4022016"/>
                  <a:chExt cx="3956473" cy="2066287"/>
                </a:xfrm>
              </p:grpSpPr>
              <p:grpSp>
                <p:nvGrpSpPr>
                  <p:cNvPr id="43" name="그룹 33">
                    <a:extLst>
                      <a:ext uri="{FF2B5EF4-FFF2-40B4-BE49-F238E27FC236}">
                        <a16:creationId xmlns:a16="http://schemas.microsoft.com/office/drawing/2014/main" id="{EF8BC9E6-6469-4F42-87C3-A77D2CADA8E3}"/>
                      </a:ext>
                    </a:extLst>
                  </p:cNvPr>
                  <p:cNvGrpSpPr/>
                  <p:nvPr/>
                </p:nvGrpSpPr>
                <p:grpSpPr>
                  <a:xfrm>
                    <a:off x="9196326" y="5008303"/>
                    <a:ext cx="1080001" cy="1080000"/>
                    <a:chOff x="9196326" y="5008303"/>
                    <a:chExt cx="1080001" cy="1080000"/>
                  </a:xfrm>
                </p:grpSpPr>
                <p:sp>
                  <p:nvSpPr>
                    <p:cNvPr id="52" name="Rectangle 51">
                      <a:extLst>
                        <a:ext uri="{FF2B5EF4-FFF2-40B4-BE49-F238E27FC236}">
                          <a16:creationId xmlns:a16="http://schemas.microsoft.com/office/drawing/2014/main" id="{F6D9AAA2-AE37-4442-A07F-C16F921A183C}"/>
                        </a:ext>
                      </a:extLst>
                    </p:cNvPr>
                    <p:cNvSpPr/>
                    <p:nvPr/>
                  </p:nvSpPr>
                  <p:spPr>
                    <a:xfrm rot="10800000">
                      <a:off x="10156012" y="5043828"/>
                      <a:ext cx="120315" cy="540376"/>
                    </a:xfrm>
                    <a:prstGeom prst="rect">
                      <a:avLst/>
                    </a:pr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quada One" panose="02000000000000000000" pitchFamily="2" charset="0"/>
                        <a:ea typeface="Arial Unicode MS"/>
                        <a:cs typeface="+mn-cs"/>
                      </a:endParaRPr>
                    </a:p>
                  </p:txBody>
                </p:sp>
                <p:sp>
                  <p:nvSpPr>
                    <p:cNvPr id="53" name="Block Arc 52">
                      <a:extLst>
                        <a:ext uri="{FF2B5EF4-FFF2-40B4-BE49-F238E27FC236}">
                          <a16:creationId xmlns:a16="http://schemas.microsoft.com/office/drawing/2014/main" id="{B3066F4A-AF5F-4F8F-898F-E09A627378F6}"/>
                        </a:ext>
                      </a:extLst>
                    </p:cNvPr>
                    <p:cNvSpPr/>
                    <p:nvPr/>
                  </p:nvSpPr>
                  <p:spPr>
                    <a:xfrm rot="10800000">
                      <a:off x="9196327" y="5008303"/>
                      <a:ext cx="1080000" cy="1080000"/>
                    </a:xfrm>
                    <a:prstGeom prst="blockArc">
                      <a:avLst>
                        <a:gd name="adj1" fmla="val 10795309"/>
                        <a:gd name="adj2" fmla="val 21580245"/>
                        <a:gd name="adj3" fmla="val 11055"/>
                      </a:avLst>
                    </a:pr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quada One" panose="02000000000000000000" pitchFamily="2" charset="0"/>
                        <a:ea typeface="Arial Unicode MS"/>
                        <a:cs typeface="+mn-cs"/>
                      </a:endParaRPr>
                    </a:p>
                  </p:txBody>
                </p:sp>
                <p:sp>
                  <p:nvSpPr>
                    <p:cNvPr id="54" name="Rectangle 32">
                      <a:extLst>
                        <a:ext uri="{FF2B5EF4-FFF2-40B4-BE49-F238E27FC236}">
                          <a16:creationId xmlns:a16="http://schemas.microsoft.com/office/drawing/2014/main" id="{D6745A85-6158-4E55-B854-90798D708E17}"/>
                        </a:ext>
                      </a:extLst>
                    </p:cNvPr>
                    <p:cNvSpPr/>
                    <p:nvPr/>
                  </p:nvSpPr>
                  <p:spPr>
                    <a:xfrm rot="10800000">
                      <a:off x="9196326" y="5043827"/>
                      <a:ext cx="120315" cy="509967"/>
                    </a:xfrm>
                    <a:prstGeom prst="rect">
                      <a:avLst/>
                    </a:pr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quada One" panose="02000000000000000000" pitchFamily="2" charset="0"/>
                        <a:ea typeface="Arial Unicode MS"/>
                        <a:cs typeface="+mn-cs"/>
                      </a:endParaRPr>
                    </a:p>
                  </p:txBody>
                </p:sp>
              </p:grpSp>
              <p:grpSp>
                <p:nvGrpSpPr>
                  <p:cNvPr id="44" name="그룹 90">
                    <a:extLst>
                      <a:ext uri="{FF2B5EF4-FFF2-40B4-BE49-F238E27FC236}">
                        <a16:creationId xmlns:a16="http://schemas.microsoft.com/office/drawing/2014/main" id="{1246D346-4E5E-44AA-AA81-D6008C058D86}"/>
                      </a:ext>
                    </a:extLst>
                  </p:cNvPr>
                  <p:cNvGrpSpPr/>
                  <p:nvPr/>
                </p:nvGrpSpPr>
                <p:grpSpPr>
                  <a:xfrm rot="10800000">
                    <a:off x="8236185" y="4022016"/>
                    <a:ext cx="1080001" cy="1080000"/>
                    <a:chOff x="9196326" y="5008303"/>
                    <a:chExt cx="1080001" cy="1080000"/>
                  </a:xfrm>
                </p:grpSpPr>
                <p:sp>
                  <p:nvSpPr>
                    <p:cNvPr id="49" name="Rectangle 32">
                      <a:extLst>
                        <a:ext uri="{FF2B5EF4-FFF2-40B4-BE49-F238E27FC236}">
                          <a16:creationId xmlns:a16="http://schemas.microsoft.com/office/drawing/2014/main" id="{BD3189B5-8A11-448B-B171-C51F66B33D1C}"/>
                        </a:ext>
                      </a:extLst>
                    </p:cNvPr>
                    <p:cNvSpPr/>
                    <p:nvPr/>
                  </p:nvSpPr>
                  <p:spPr>
                    <a:xfrm rot="10800000">
                      <a:off x="10156012" y="5043828"/>
                      <a:ext cx="120315" cy="540376"/>
                    </a:xfrm>
                    <a:prstGeom prst="rect">
                      <a:avLst/>
                    </a:pr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quada One" panose="02000000000000000000" pitchFamily="2" charset="0"/>
                        <a:ea typeface="Arial Unicode MS"/>
                        <a:cs typeface="+mn-cs"/>
                      </a:endParaRPr>
                    </a:p>
                  </p:txBody>
                </p:sp>
                <p:sp>
                  <p:nvSpPr>
                    <p:cNvPr id="50" name="Block Arc 83">
                      <a:extLst>
                        <a:ext uri="{FF2B5EF4-FFF2-40B4-BE49-F238E27FC236}">
                          <a16:creationId xmlns:a16="http://schemas.microsoft.com/office/drawing/2014/main" id="{22996098-9F3E-4635-BF1A-68E30051C994}"/>
                        </a:ext>
                      </a:extLst>
                    </p:cNvPr>
                    <p:cNvSpPr/>
                    <p:nvPr/>
                  </p:nvSpPr>
                  <p:spPr>
                    <a:xfrm rot="10800000">
                      <a:off x="9196327" y="5008303"/>
                      <a:ext cx="1080000" cy="1080000"/>
                    </a:xfrm>
                    <a:prstGeom prst="blockArc">
                      <a:avLst>
                        <a:gd name="adj1" fmla="val 10795309"/>
                        <a:gd name="adj2" fmla="val 21580245"/>
                        <a:gd name="adj3" fmla="val 11055"/>
                      </a:avLst>
                    </a:pr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quada One" panose="02000000000000000000" pitchFamily="2" charset="0"/>
                        <a:ea typeface="Arial Unicode MS"/>
                        <a:cs typeface="+mn-cs"/>
                      </a:endParaRPr>
                    </a:p>
                  </p:txBody>
                </p:sp>
                <p:sp>
                  <p:nvSpPr>
                    <p:cNvPr id="51" name="Rectangle 32">
                      <a:extLst>
                        <a:ext uri="{FF2B5EF4-FFF2-40B4-BE49-F238E27FC236}">
                          <a16:creationId xmlns:a16="http://schemas.microsoft.com/office/drawing/2014/main" id="{6B1EC064-8C33-4E3B-BCBB-D9214471DDE4}"/>
                        </a:ext>
                      </a:extLst>
                    </p:cNvPr>
                    <p:cNvSpPr/>
                    <p:nvPr/>
                  </p:nvSpPr>
                  <p:spPr>
                    <a:xfrm rot="10800000">
                      <a:off x="9196326" y="5043827"/>
                      <a:ext cx="120315" cy="509967"/>
                    </a:xfrm>
                    <a:prstGeom prst="rect">
                      <a:avLst/>
                    </a:pr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quada One" panose="02000000000000000000" pitchFamily="2" charset="0"/>
                        <a:ea typeface="Arial Unicode MS"/>
                        <a:cs typeface="+mn-cs"/>
                      </a:endParaRPr>
                    </a:p>
                  </p:txBody>
                </p:sp>
              </p:grpSp>
              <p:sp>
                <p:nvSpPr>
                  <p:cNvPr id="45" name="Block Arc 83">
                    <a:extLst>
                      <a:ext uri="{FF2B5EF4-FFF2-40B4-BE49-F238E27FC236}">
                        <a16:creationId xmlns:a16="http://schemas.microsoft.com/office/drawing/2014/main" id="{F79A0A6C-D303-4C1E-A9E4-AA99FEE444E5}"/>
                      </a:ext>
                    </a:extLst>
                  </p:cNvPr>
                  <p:cNvSpPr/>
                  <p:nvPr/>
                </p:nvSpPr>
                <p:spPr>
                  <a:xfrm rot="5400000">
                    <a:off x="7276738" y="4503827"/>
                    <a:ext cx="1080000" cy="1080000"/>
                  </a:xfrm>
                  <a:prstGeom prst="blockArc">
                    <a:avLst>
                      <a:gd name="adj1" fmla="val 16247493"/>
                      <a:gd name="adj2" fmla="val 21580245"/>
                      <a:gd name="adj3" fmla="val 11055"/>
                    </a:avLst>
                  </a:pr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quada One" panose="02000000000000000000" pitchFamily="2" charset="0"/>
                      <a:ea typeface="Arial Unicode MS"/>
                      <a:cs typeface="+mn-cs"/>
                    </a:endParaRPr>
                  </a:p>
                </p:txBody>
              </p:sp>
              <p:sp>
                <p:nvSpPr>
                  <p:cNvPr id="46" name="Rectangle 32">
                    <a:extLst>
                      <a:ext uri="{FF2B5EF4-FFF2-40B4-BE49-F238E27FC236}">
                        <a16:creationId xmlns:a16="http://schemas.microsoft.com/office/drawing/2014/main" id="{6C274D77-6BBF-4D7B-83CA-C9D781A12366}"/>
                      </a:ext>
                    </a:extLst>
                  </p:cNvPr>
                  <p:cNvSpPr/>
                  <p:nvPr/>
                </p:nvSpPr>
                <p:spPr>
                  <a:xfrm rot="16200000">
                    <a:off x="7270818" y="5028315"/>
                    <a:ext cx="120315" cy="990707"/>
                  </a:xfrm>
                  <a:prstGeom prst="rect">
                    <a:avLst/>
                  </a:pr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quada One" panose="02000000000000000000" pitchFamily="2" charset="0"/>
                      <a:ea typeface="Arial Unicode MS"/>
                      <a:cs typeface="+mn-cs"/>
                    </a:endParaRPr>
                  </a:p>
                </p:txBody>
              </p:sp>
              <p:sp>
                <p:nvSpPr>
                  <p:cNvPr id="47" name="Block Arc 83">
                    <a:extLst>
                      <a:ext uri="{FF2B5EF4-FFF2-40B4-BE49-F238E27FC236}">
                        <a16:creationId xmlns:a16="http://schemas.microsoft.com/office/drawing/2014/main" id="{6F73AF16-64FB-4DA4-9BA6-51FFBB47A39E}"/>
                      </a:ext>
                    </a:extLst>
                  </p:cNvPr>
                  <p:cNvSpPr/>
                  <p:nvPr/>
                </p:nvSpPr>
                <p:spPr>
                  <a:xfrm rot="16200000" flipH="1">
                    <a:off x="6319854" y="4503827"/>
                    <a:ext cx="1080000" cy="1080000"/>
                  </a:xfrm>
                  <a:prstGeom prst="blockArc">
                    <a:avLst>
                      <a:gd name="adj1" fmla="val 16247493"/>
                      <a:gd name="adj2" fmla="val 21580245"/>
                      <a:gd name="adj3" fmla="val 11055"/>
                    </a:avLst>
                  </a:pr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quada One" panose="02000000000000000000" pitchFamily="2" charset="0"/>
                      <a:ea typeface="Arial Unicode MS"/>
                      <a:cs typeface="+mn-cs"/>
                    </a:endParaRPr>
                  </a:p>
                </p:txBody>
              </p:sp>
              <p:sp>
                <p:nvSpPr>
                  <p:cNvPr id="48" name="Rectangle 32">
                    <a:extLst>
                      <a:ext uri="{FF2B5EF4-FFF2-40B4-BE49-F238E27FC236}">
                        <a16:creationId xmlns:a16="http://schemas.microsoft.com/office/drawing/2014/main" id="{2F225FC5-D090-4BBE-863E-5FF85B6846C5}"/>
                      </a:ext>
                    </a:extLst>
                  </p:cNvPr>
                  <p:cNvSpPr/>
                  <p:nvPr/>
                </p:nvSpPr>
                <p:spPr>
                  <a:xfrm>
                    <a:off x="6319854" y="4877064"/>
                    <a:ext cx="120315" cy="187815"/>
                  </a:xfrm>
                  <a:prstGeom prst="rect">
                    <a:avLst/>
                  </a:pr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quada One" panose="02000000000000000000" pitchFamily="2" charset="0"/>
                      <a:ea typeface="Arial Unicode MS"/>
                      <a:cs typeface="+mn-cs"/>
                    </a:endParaRPr>
                  </a:p>
                </p:txBody>
              </p:sp>
            </p:grpSp>
            <p:grpSp>
              <p:nvGrpSpPr>
                <p:cNvPr id="26" name="그룹 101">
                  <a:extLst>
                    <a:ext uri="{FF2B5EF4-FFF2-40B4-BE49-F238E27FC236}">
                      <a16:creationId xmlns:a16="http://schemas.microsoft.com/office/drawing/2014/main" id="{20DF2A9E-50F5-4809-B3F9-865B1A592FE1}"/>
                    </a:ext>
                  </a:extLst>
                </p:cNvPr>
                <p:cNvGrpSpPr/>
                <p:nvPr/>
              </p:nvGrpSpPr>
              <p:grpSpPr>
                <a:xfrm flipH="1">
                  <a:off x="1928073" y="4022020"/>
                  <a:ext cx="3956474" cy="2066287"/>
                  <a:chOff x="6319854" y="4022016"/>
                  <a:chExt cx="3956473" cy="2066287"/>
                </a:xfrm>
              </p:grpSpPr>
              <p:grpSp>
                <p:nvGrpSpPr>
                  <p:cNvPr id="31" name="그룹 102">
                    <a:extLst>
                      <a:ext uri="{FF2B5EF4-FFF2-40B4-BE49-F238E27FC236}">
                        <a16:creationId xmlns:a16="http://schemas.microsoft.com/office/drawing/2014/main" id="{47891569-BA0D-407F-A4F4-A7AB5E7A9AB2}"/>
                      </a:ext>
                    </a:extLst>
                  </p:cNvPr>
                  <p:cNvGrpSpPr/>
                  <p:nvPr/>
                </p:nvGrpSpPr>
                <p:grpSpPr>
                  <a:xfrm>
                    <a:off x="9196326" y="4360204"/>
                    <a:ext cx="1080001" cy="1728099"/>
                    <a:chOff x="9196326" y="4360204"/>
                    <a:chExt cx="1080001" cy="1728099"/>
                  </a:xfrm>
                </p:grpSpPr>
                <p:sp>
                  <p:nvSpPr>
                    <p:cNvPr id="40" name="Rectangle 32">
                      <a:extLst>
                        <a:ext uri="{FF2B5EF4-FFF2-40B4-BE49-F238E27FC236}">
                          <a16:creationId xmlns:a16="http://schemas.microsoft.com/office/drawing/2014/main" id="{77B4B8E5-828E-45E3-BCFD-DA1957C1D186}"/>
                        </a:ext>
                      </a:extLst>
                    </p:cNvPr>
                    <p:cNvSpPr/>
                    <p:nvPr/>
                  </p:nvSpPr>
                  <p:spPr>
                    <a:xfrm rot="10800000">
                      <a:off x="10156012" y="4360204"/>
                      <a:ext cx="120315" cy="1224000"/>
                    </a:xfrm>
                    <a:prstGeom prst="rect">
                      <a:avLst/>
                    </a:pr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quada One" panose="02000000000000000000" pitchFamily="2" charset="0"/>
                        <a:ea typeface="Arial Unicode MS"/>
                        <a:cs typeface="+mn-cs"/>
                      </a:endParaRPr>
                    </a:p>
                  </p:txBody>
                </p:sp>
                <p:sp>
                  <p:nvSpPr>
                    <p:cNvPr id="41" name="Block Arc 83">
                      <a:extLst>
                        <a:ext uri="{FF2B5EF4-FFF2-40B4-BE49-F238E27FC236}">
                          <a16:creationId xmlns:a16="http://schemas.microsoft.com/office/drawing/2014/main" id="{0FD71D9B-8AD9-4C01-A0A4-3385C1078E20}"/>
                        </a:ext>
                      </a:extLst>
                    </p:cNvPr>
                    <p:cNvSpPr/>
                    <p:nvPr/>
                  </p:nvSpPr>
                  <p:spPr>
                    <a:xfrm rot="10800000">
                      <a:off x="9196327" y="5008303"/>
                      <a:ext cx="1080000" cy="1080000"/>
                    </a:xfrm>
                    <a:prstGeom prst="blockArc">
                      <a:avLst>
                        <a:gd name="adj1" fmla="val 10795309"/>
                        <a:gd name="adj2" fmla="val 21580245"/>
                        <a:gd name="adj3" fmla="val 11055"/>
                      </a:avLst>
                    </a:pr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quada One" panose="02000000000000000000" pitchFamily="2" charset="0"/>
                        <a:ea typeface="Arial Unicode MS"/>
                        <a:cs typeface="+mn-cs"/>
                      </a:endParaRPr>
                    </a:p>
                  </p:txBody>
                </p:sp>
                <p:sp>
                  <p:nvSpPr>
                    <p:cNvPr id="42" name="Rectangle 32">
                      <a:extLst>
                        <a:ext uri="{FF2B5EF4-FFF2-40B4-BE49-F238E27FC236}">
                          <a16:creationId xmlns:a16="http://schemas.microsoft.com/office/drawing/2014/main" id="{8EDBD5FE-0D97-4979-A145-FB977128DE77}"/>
                        </a:ext>
                      </a:extLst>
                    </p:cNvPr>
                    <p:cNvSpPr/>
                    <p:nvPr/>
                  </p:nvSpPr>
                  <p:spPr>
                    <a:xfrm rot="10800000">
                      <a:off x="9196326" y="5043827"/>
                      <a:ext cx="120315" cy="509967"/>
                    </a:xfrm>
                    <a:prstGeom prst="rect">
                      <a:avLst/>
                    </a:pr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quada One" panose="02000000000000000000" pitchFamily="2" charset="0"/>
                        <a:ea typeface="Arial Unicode MS"/>
                        <a:cs typeface="+mn-cs"/>
                      </a:endParaRPr>
                    </a:p>
                  </p:txBody>
                </p:sp>
              </p:grpSp>
              <p:grpSp>
                <p:nvGrpSpPr>
                  <p:cNvPr id="32" name="그룹 103">
                    <a:extLst>
                      <a:ext uri="{FF2B5EF4-FFF2-40B4-BE49-F238E27FC236}">
                        <a16:creationId xmlns:a16="http://schemas.microsoft.com/office/drawing/2014/main" id="{C837D308-0275-49DF-988B-FC99B056ED2B}"/>
                      </a:ext>
                    </a:extLst>
                  </p:cNvPr>
                  <p:cNvGrpSpPr/>
                  <p:nvPr/>
                </p:nvGrpSpPr>
                <p:grpSpPr>
                  <a:xfrm rot="10800000">
                    <a:off x="8236185" y="4022016"/>
                    <a:ext cx="1080001" cy="1080000"/>
                    <a:chOff x="9196326" y="5008303"/>
                    <a:chExt cx="1080001" cy="1080000"/>
                  </a:xfrm>
                </p:grpSpPr>
                <p:sp>
                  <p:nvSpPr>
                    <p:cNvPr id="37" name="Rectangle 32">
                      <a:extLst>
                        <a:ext uri="{FF2B5EF4-FFF2-40B4-BE49-F238E27FC236}">
                          <a16:creationId xmlns:a16="http://schemas.microsoft.com/office/drawing/2014/main" id="{AA18D557-4641-4619-936B-C5288C484796}"/>
                        </a:ext>
                      </a:extLst>
                    </p:cNvPr>
                    <p:cNvSpPr/>
                    <p:nvPr/>
                  </p:nvSpPr>
                  <p:spPr>
                    <a:xfrm rot="10800000">
                      <a:off x="10156012" y="5043828"/>
                      <a:ext cx="120315" cy="540376"/>
                    </a:xfrm>
                    <a:prstGeom prst="rect">
                      <a:avLst/>
                    </a:pr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quada One" panose="02000000000000000000" pitchFamily="2" charset="0"/>
                        <a:ea typeface="Arial Unicode MS"/>
                        <a:cs typeface="+mn-cs"/>
                      </a:endParaRPr>
                    </a:p>
                  </p:txBody>
                </p:sp>
                <p:sp>
                  <p:nvSpPr>
                    <p:cNvPr id="38" name="Block Arc 83">
                      <a:extLst>
                        <a:ext uri="{FF2B5EF4-FFF2-40B4-BE49-F238E27FC236}">
                          <a16:creationId xmlns:a16="http://schemas.microsoft.com/office/drawing/2014/main" id="{828CB8C0-12EE-47CA-8317-20B7FBA724C7}"/>
                        </a:ext>
                      </a:extLst>
                    </p:cNvPr>
                    <p:cNvSpPr/>
                    <p:nvPr/>
                  </p:nvSpPr>
                  <p:spPr>
                    <a:xfrm rot="10800000">
                      <a:off x="9196327" y="5008303"/>
                      <a:ext cx="1080000" cy="1080000"/>
                    </a:xfrm>
                    <a:prstGeom prst="blockArc">
                      <a:avLst>
                        <a:gd name="adj1" fmla="val 10795309"/>
                        <a:gd name="adj2" fmla="val 21580245"/>
                        <a:gd name="adj3" fmla="val 11055"/>
                      </a:avLst>
                    </a:pr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quada One" panose="02000000000000000000" pitchFamily="2" charset="0"/>
                        <a:ea typeface="Arial Unicode MS"/>
                        <a:cs typeface="+mn-cs"/>
                      </a:endParaRPr>
                    </a:p>
                  </p:txBody>
                </p:sp>
                <p:sp>
                  <p:nvSpPr>
                    <p:cNvPr id="39" name="Rectangle 32">
                      <a:extLst>
                        <a:ext uri="{FF2B5EF4-FFF2-40B4-BE49-F238E27FC236}">
                          <a16:creationId xmlns:a16="http://schemas.microsoft.com/office/drawing/2014/main" id="{AFF42434-6765-4B44-BD2F-94671B0C15EB}"/>
                        </a:ext>
                      </a:extLst>
                    </p:cNvPr>
                    <p:cNvSpPr/>
                    <p:nvPr/>
                  </p:nvSpPr>
                  <p:spPr>
                    <a:xfrm rot="10800000">
                      <a:off x="9196326" y="5043827"/>
                      <a:ext cx="120315" cy="509967"/>
                    </a:xfrm>
                    <a:prstGeom prst="rect">
                      <a:avLst/>
                    </a:pr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quada One" panose="02000000000000000000" pitchFamily="2" charset="0"/>
                        <a:ea typeface="Arial Unicode MS"/>
                        <a:cs typeface="+mn-cs"/>
                      </a:endParaRPr>
                    </a:p>
                  </p:txBody>
                </p:sp>
              </p:grpSp>
              <p:sp>
                <p:nvSpPr>
                  <p:cNvPr id="33" name="Block Arc 83">
                    <a:extLst>
                      <a:ext uri="{FF2B5EF4-FFF2-40B4-BE49-F238E27FC236}">
                        <a16:creationId xmlns:a16="http://schemas.microsoft.com/office/drawing/2014/main" id="{CA25AEBB-43AD-46E0-A3B0-FCFA726E29A6}"/>
                      </a:ext>
                    </a:extLst>
                  </p:cNvPr>
                  <p:cNvSpPr/>
                  <p:nvPr/>
                </p:nvSpPr>
                <p:spPr>
                  <a:xfrm rot="5400000">
                    <a:off x="7276738" y="4503827"/>
                    <a:ext cx="1080000" cy="1080000"/>
                  </a:xfrm>
                  <a:prstGeom prst="blockArc">
                    <a:avLst>
                      <a:gd name="adj1" fmla="val 16247493"/>
                      <a:gd name="adj2" fmla="val 21580245"/>
                      <a:gd name="adj3" fmla="val 11055"/>
                    </a:avLst>
                  </a:pr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quada One" panose="02000000000000000000" pitchFamily="2" charset="0"/>
                      <a:ea typeface="Arial Unicode MS"/>
                      <a:cs typeface="+mn-cs"/>
                    </a:endParaRPr>
                  </a:p>
                </p:txBody>
              </p:sp>
              <p:sp>
                <p:nvSpPr>
                  <p:cNvPr id="34" name="Rectangle 32">
                    <a:extLst>
                      <a:ext uri="{FF2B5EF4-FFF2-40B4-BE49-F238E27FC236}">
                        <a16:creationId xmlns:a16="http://schemas.microsoft.com/office/drawing/2014/main" id="{1F8688D4-F587-4E5E-9EFF-BD4FBB0A0F58}"/>
                      </a:ext>
                    </a:extLst>
                  </p:cNvPr>
                  <p:cNvSpPr/>
                  <p:nvPr/>
                </p:nvSpPr>
                <p:spPr>
                  <a:xfrm rot="16200000">
                    <a:off x="7270818" y="5028315"/>
                    <a:ext cx="120315" cy="990707"/>
                  </a:xfrm>
                  <a:prstGeom prst="rect">
                    <a:avLst/>
                  </a:pr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quada One" panose="02000000000000000000" pitchFamily="2" charset="0"/>
                      <a:ea typeface="Arial Unicode MS"/>
                      <a:cs typeface="+mn-cs"/>
                    </a:endParaRPr>
                  </a:p>
                </p:txBody>
              </p:sp>
              <p:sp>
                <p:nvSpPr>
                  <p:cNvPr id="35" name="Block Arc 83">
                    <a:extLst>
                      <a:ext uri="{FF2B5EF4-FFF2-40B4-BE49-F238E27FC236}">
                        <a16:creationId xmlns:a16="http://schemas.microsoft.com/office/drawing/2014/main" id="{48291A8B-9BBD-420F-9DAA-718AFDC18BD8}"/>
                      </a:ext>
                    </a:extLst>
                  </p:cNvPr>
                  <p:cNvSpPr/>
                  <p:nvPr/>
                </p:nvSpPr>
                <p:spPr>
                  <a:xfrm rot="16200000" flipH="1">
                    <a:off x="6319854" y="4503827"/>
                    <a:ext cx="1080000" cy="1080000"/>
                  </a:xfrm>
                  <a:prstGeom prst="blockArc">
                    <a:avLst>
                      <a:gd name="adj1" fmla="val 16247493"/>
                      <a:gd name="adj2" fmla="val 21580245"/>
                      <a:gd name="adj3" fmla="val 11055"/>
                    </a:avLst>
                  </a:pr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quada One" panose="02000000000000000000" pitchFamily="2" charset="0"/>
                      <a:ea typeface="Arial Unicode MS"/>
                      <a:cs typeface="+mn-cs"/>
                    </a:endParaRPr>
                  </a:p>
                </p:txBody>
              </p:sp>
              <p:sp>
                <p:nvSpPr>
                  <p:cNvPr id="36" name="Rectangle 32">
                    <a:extLst>
                      <a:ext uri="{FF2B5EF4-FFF2-40B4-BE49-F238E27FC236}">
                        <a16:creationId xmlns:a16="http://schemas.microsoft.com/office/drawing/2014/main" id="{5D2FA7C1-3BD9-4442-BA57-49B16AE2132D}"/>
                      </a:ext>
                    </a:extLst>
                  </p:cNvPr>
                  <p:cNvSpPr/>
                  <p:nvPr/>
                </p:nvSpPr>
                <p:spPr>
                  <a:xfrm>
                    <a:off x="6319854" y="4877064"/>
                    <a:ext cx="120315" cy="187815"/>
                  </a:xfrm>
                  <a:prstGeom prst="rect">
                    <a:avLst/>
                  </a:pr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quada One" panose="02000000000000000000" pitchFamily="2" charset="0"/>
                      <a:ea typeface="Arial Unicode MS"/>
                      <a:cs typeface="+mn-cs"/>
                    </a:endParaRPr>
                  </a:p>
                </p:txBody>
              </p:sp>
            </p:grpSp>
            <p:grpSp>
              <p:nvGrpSpPr>
                <p:cNvPr id="27" name="Group 26">
                  <a:extLst>
                    <a:ext uri="{FF2B5EF4-FFF2-40B4-BE49-F238E27FC236}">
                      <a16:creationId xmlns:a16="http://schemas.microsoft.com/office/drawing/2014/main" id="{4EEC5C82-A853-483C-9BDA-690DBEFF1BA4}"/>
                    </a:ext>
                  </a:extLst>
                </p:cNvPr>
                <p:cNvGrpSpPr/>
                <p:nvPr/>
              </p:nvGrpSpPr>
              <p:grpSpPr>
                <a:xfrm>
                  <a:off x="1538613" y="3595861"/>
                  <a:ext cx="892823" cy="892823"/>
                  <a:chOff x="5833678" y="585323"/>
                  <a:chExt cx="790407" cy="790407"/>
                </a:xfrm>
              </p:grpSpPr>
              <p:sp>
                <p:nvSpPr>
                  <p:cNvPr id="29" name="Arc 3">
                    <a:extLst>
                      <a:ext uri="{FF2B5EF4-FFF2-40B4-BE49-F238E27FC236}">
                        <a16:creationId xmlns:a16="http://schemas.microsoft.com/office/drawing/2014/main" id="{74964FFD-F9AC-4ED4-AE02-879D438F46E6}"/>
                      </a:ext>
                    </a:extLst>
                  </p:cNvPr>
                  <p:cNvSpPr/>
                  <p:nvPr/>
                </p:nvSpPr>
                <p:spPr>
                  <a:xfrm>
                    <a:off x="5833678" y="585323"/>
                    <a:ext cx="790407" cy="790407"/>
                  </a:xfrm>
                  <a:prstGeom prst="arc">
                    <a:avLst>
                      <a:gd name="adj1" fmla="val 5614108"/>
                      <a:gd name="adj2" fmla="val 16174202"/>
                    </a:avLst>
                  </a:prstGeom>
                  <a:noFill/>
                  <a:ln w="25400" cap="flat" cmpd="sng" algn="ctr">
                    <a:solidFill>
                      <a:schemeClr val="accent1"/>
                    </a:solidFill>
                    <a:prstDash val="solid"/>
                    <a:miter lim="800000"/>
                    <a:headEnd type="oval"/>
                    <a:tailEnd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quada One" panose="02000000000000000000" pitchFamily="2" charset="0"/>
                      <a:ea typeface="Arial Unicode MS"/>
                      <a:cs typeface="+mn-cs"/>
                    </a:endParaRPr>
                  </a:p>
                </p:txBody>
              </p:sp>
              <p:sp>
                <p:nvSpPr>
                  <p:cNvPr id="30" name="Oval 29">
                    <a:extLst>
                      <a:ext uri="{FF2B5EF4-FFF2-40B4-BE49-F238E27FC236}">
                        <a16:creationId xmlns:a16="http://schemas.microsoft.com/office/drawing/2014/main" id="{A5AAD89D-5559-46F5-9B03-BAA3721EFF98}"/>
                      </a:ext>
                    </a:extLst>
                  </p:cNvPr>
                  <p:cNvSpPr/>
                  <p:nvPr/>
                </p:nvSpPr>
                <p:spPr>
                  <a:xfrm>
                    <a:off x="5907909" y="658049"/>
                    <a:ext cx="644956" cy="644955"/>
                  </a:xfrm>
                  <a:prstGeom prst="ellipse">
                    <a:avLst/>
                  </a:prstGeom>
                  <a:solidFill>
                    <a:sysClr val="window" lastClr="FFFFFF"/>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quada One" panose="02000000000000000000" pitchFamily="2" charset="0"/>
                      <a:ea typeface="Arial Unicode MS"/>
                      <a:cs typeface="+mn-cs"/>
                    </a:endParaRPr>
                  </a:p>
                </p:txBody>
              </p:sp>
            </p:grpSp>
            <p:sp>
              <p:nvSpPr>
                <p:cNvPr id="28" name="Donut 22">
                  <a:extLst>
                    <a:ext uri="{FF2B5EF4-FFF2-40B4-BE49-F238E27FC236}">
                      <a16:creationId xmlns:a16="http://schemas.microsoft.com/office/drawing/2014/main" id="{1F5F7BA8-95CD-4E32-ABF8-0D68FE0C6B02}"/>
                    </a:ext>
                  </a:extLst>
                </p:cNvPr>
                <p:cNvSpPr>
                  <a:spLocks noChangeAspect="1"/>
                </p:cNvSpPr>
                <p:nvPr/>
              </p:nvSpPr>
              <p:spPr>
                <a:xfrm>
                  <a:off x="1727025" y="3912079"/>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rgbClr val="507C8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quada One" panose="02000000000000000000" pitchFamily="2" charset="0"/>
                    <a:ea typeface="Arial Unicode MS"/>
                    <a:cs typeface="+mn-cs"/>
                  </a:endParaRPr>
                </a:p>
              </p:txBody>
            </p:sp>
          </p:grpSp>
        </p:grpSp>
        <p:grpSp>
          <p:nvGrpSpPr>
            <p:cNvPr id="9" name="Group 8">
              <a:extLst>
                <a:ext uri="{FF2B5EF4-FFF2-40B4-BE49-F238E27FC236}">
                  <a16:creationId xmlns:a16="http://schemas.microsoft.com/office/drawing/2014/main" id="{BC1BC4DA-0854-4C99-B274-2D21F890F994}"/>
                </a:ext>
              </a:extLst>
            </p:cNvPr>
            <p:cNvGrpSpPr/>
            <p:nvPr/>
          </p:nvGrpSpPr>
          <p:grpSpPr>
            <a:xfrm>
              <a:off x="1064683" y="951240"/>
              <a:ext cx="7586020" cy="3791678"/>
              <a:chOff x="1064683" y="951240"/>
              <a:chExt cx="7586020" cy="3791678"/>
            </a:xfrm>
          </p:grpSpPr>
          <p:sp>
            <p:nvSpPr>
              <p:cNvPr id="10" name="TextBox 9">
                <a:extLst>
                  <a:ext uri="{FF2B5EF4-FFF2-40B4-BE49-F238E27FC236}">
                    <a16:creationId xmlns:a16="http://schemas.microsoft.com/office/drawing/2014/main" id="{637A1DC1-91EF-49F8-8494-D7A0D1C8CC73}"/>
                  </a:ext>
                </a:extLst>
              </p:cNvPr>
              <p:cNvSpPr txBox="1"/>
              <p:nvPr/>
            </p:nvSpPr>
            <p:spPr>
              <a:xfrm>
                <a:off x="4334973" y="1190644"/>
                <a:ext cx="676788" cy="400110"/>
              </a:xfrm>
              <a:prstGeom prst="rect">
                <a:avLst/>
              </a:prstGeom>
              <a:noFill/>
              <a:ln>
                <a:noFill/>
              </a:ln>
            </p:spPr>
            <p:txBody>
              <a:bodyPr wrap="none" rtlCol="0">
                <a:spAutoFit/>
              </a:bodyPr>
              <a:lstStyle/>
              <a:p>
                <a:pPr>
                  <a:buClrTx/>
                  <a:buFontTx/>
                  <a:buNone/>
                </a:pPr>
                <a:r>
                  <a:rPr lang="en-IN" sz="2000" kern="1200" dirty="0">
                    <a:solidFill>
                      <a:srgbClr val="507C89"/>
                    </a:solidFill>
                    <a:latin typeface="Squada One" panose="02000000000000000000" pitchFamily="2" charset="0"/>
                    <a:ea typeface="Arial Unicode MS"/>
                    <a:cs typeface="+mn-cs"/>
                  </a:rPr>
                  <a:t>Brain</a:t>
                </a:r>
                <a:endParaRPr lang="en-US" sz="2000" kern="1200" dirty="0">
                  <a:solidFill>
                    <a:srgbClr val="507C89"/>
                  </a:solidFill>
                  <a:latin typeface="Squada One" panose="02000000000000000000" pitchFamily="2" charset="0"/>
                  <a:ea typeface="Arial Unicode MS"/>
                  <a:cs typeface="+mn-cs"/>
                </a:endParaRPr>
              </a:p>
            </p:txBody>
          </p:sp>
          <p:sp>
            <p:nvSpPr>
              <p:cNvPr id="11" name="TextBox 10">
                <a:extLst>
                  <a:ext uri="{FF2B5EF4-FFF2-40B4-BE49-F238E27FC236}">
                    <a16:creationId xmlns:a16="http://schemas.microsoft.com/office/drawing/2014/main" id="{62B6CE13-3C2B-4E15-B4CB-4FE72C5E58BD}"/>
                  </a:ext>
                </a:extLst>
              </p:cNvPr>
              <p:cNvSpPr txBox="1"/>
              <p:nvPr/>
            </p:nvSpPr>
            <p:spPr>
              <a:xfrm>
                <a:off x="1064683" y="1586044"/>
                <a:ext cx="774571" cy="400110"/>
              </a:xfrm>
              <a:prstGeom prst="rect">
                <a:avLst/>
              </a:prstGeom>
              <a:noFill/>
              <a:ln>
                <a:noFill/>
              </a:ln>
            </p:spPr>
            <p:txBody>
              <a:bodyPr wrap="none" rtlCol="0">
                <a:spAutoFit/>
              </a:bodyPr>
              <a:lstStyle/>
              <a:p>
                <a:pPr>
                  <a:buClrTx/>
                  <a:buFontTx/>
                  <a:buNone/>
                </a:pPr>
                <a:r>
                  <a:rPr lang="en-IN" sz="2000" kern="1200" dirty="0">
                    <a:solidFill>
                      <a:srgbClr val="507C89"/>
                    </a:solidFill>
                    <a:latin typeface="Squada One" panose="02000000000000000000" pitchFamily="2" charset="0"/>
                    <a:ea typeface="Arial Unicode MS"/>
                    <a:cs typeface="+mn-cs"/>
                  </a:rPr>
                  <a:t>Vision</a:t>
                </a:r>
                <a:endParaRPr lang="en-US" sz="2000" kern="1200" dirty="0">
                  <a:solidFill>
                    <a:srgbClr val="507C89"/>
                  </a:solidFill>
                  <a:latin typeface="Squada One" panose="02000000000000000000" pitchFamily="2" charset="0"/>
                  <a:ea typeface="Arial Unicode MS"/>
                  <a:cs typeface="+mn-cs"/>
                </a:endParaRPr>
              </a:p>
            </p:txBody>
          </p:sp>
          <p:sp>
            <p:nvSpPr>
              <p:cNvPr id="12" name="TextBox 11">
                <a:extLst>
                  <a:ext uri="{FF2B5EF4-FFF2-40B4-BE49-F238E27FC236}">
                    <a16:creationId xmlns:a16="http://schemas.microsoft.com/office/drawing/2014/main" id="{2C80C06C-1A8A-4545-AFC8-D0CDB8C1F88B}"/>
                  </a:ext>
                </a:extLst>
              </p:cNvPr>
              <p:cNvSpPr txBox="1"/>
              <p:nvPr/>
            </p:nvSpPr>
            <p:spPr>
              <a:xfrm>
                <a:off x="7340729" y="951240"/>
                <a:ext cx="1309974" cy="400110"/>
              </a:xfrm>
              <a:prstGeom prst="rect">
                <a:avLst/>
              </a:prstGeom>
              <a:noFill/>
              <a:ln>
                <a:noFill/>
              </a:ln>
            </p:spPr>
            <p:txBody>
              <a:bodyPr wrap="none" rtlCol="0">
                <a:spAutoFit/>
              </a:bodyPr>
              <a:lstStyle/>
              <a:p>
                <a:pPr>
                  <a:buClrTx/>
                  <a:buFontTx/>
                  <a:buNone/>
                </a:pPr>
                <a:r>
                  <a:rPr lang="en-IN" sz="2000" kern="1200" dirty="0">
                    <a:solidFill>
                      <a:srgbClr val="507C89"/>
                    </a:solidFill>
                    <a:latin typeface="Squada One" panose="02000000000000000000" pitchFamily="2" charset="0"/>
                    <a:ea typeface="Arial Unicode MS"/>
                    <a:cs typeface="+mn-cs"/>
                  </a:rPr>
                  <a:t>Recognition</a:t>
                </a:r>
                <a:endParaRPr lang="en-US" sz="2000" kern="1200" dirty="0">
                  <a:solidFill>
                    <a:srgbClr val="507C89"/>
                  </a:solidFill>
                  <a:latin typeface="Squada One" panose="02000000000000000000" pitchFamily="2" charset="0"/>
                  <a:ea typeface="Arial Unicode MS"/>
                  <a:cs typeface="+mn-cs"/>
                </a:endParaRPr>
              </a:p>
            </p:txBody>
          </p:sp>
          <p:grpSp>
            <p:nvGrpSpPr>
              <p:cNvPr id="13" name="Group 12">
                <a:extLst>
                  <a:ext uri="{FF2B5EF4-FFF2-40B4-BE49-F238E27FC236}">
                    <a16:creationId xmlns:a16="http://schemas.microsoft.com/office/drawing/2014/main" id="{18EB03F5-DE53-4010-B88E-A45BE2BA9D7C}"/>
                  </a:ext>
                </a:extLst>
              </p:cNvPr>
              <p:cNvGrpSpPr/>
              <p:nvPr/>
            </p:nvGrpSpPr>
            <p:grpSpPr>
              <a:xfrm>
                <a:off x="1424110" y="4115664"/>
                <a:ext cx="7056595" cy="627254"/>
                <a:chOff x="2938500" y="5920215"/>
                <a:chExt cx="7056595" cy="627254"/>
              </a:xfrm>
            </p:grpSpPr>
            <p:sp>
              <p:nvSpPr>
                <p:cNvPr id="16" name="TextBox 15">
                  <a:extLst>
                    <a:ext uri="{FF2B5EF4-FFF2-40B4-BE49-F238E27FC236}">
                      <a16:creationId xmlns:a16="http://schemas.microsoft.com/office/drawing/2014/main" id="{B5CF437E-7E89-499A-8855-E0FE6846439A}"/>
                    </a:ext>
                  </a:extLst>
                </p:cNvPr>
                <p:cNvSpPr txBox="1"/>
                <p:nvPr/>
              </p:nvSpPr>
              <p:spPr>
                <a:xfrm>
                  <a:off x="2938500" y="6140231"/>
                  <a:ext cx="910827" cy="400110"/>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2000" i="0" u="none" strike="noStrike" kern="1200" cap="none" spc="0" normalizeH="0" baseline="0" noProof="0" dirty="0">
                      <a:ln>
                        <a:noFill/>
                      </a:ln>
                      <a:solidFill>
                        <a:srgbClr val="507C89"/>
                      </a:solidFill>
                      <a:effectLst/>
                      <a:uLnTx/>
                      <a:uFillTx/>
                      <a:latin typeface="Squada One" panose="02000000000000000000" pitchFamily="2" charset="0"/>
                      <a:ea typeface="Arial Unicode MS"/>
                      <a:cs typeface="+mn-cs"/>
                    </a:rPr>
                    <a:t>Dataset</a:t>
                  </a:r>
                  <a:endParaRPr kumimoji="0" lang="en-US" sz="2000" i="0" u="none" strike="noStrike" kern="1200" cap="none" spc="0" normalizeH="0" baseline="0" noProof="0" dirty="0">
                    <a:ln>
                      <a:noFill/>
                    </a:ln>
                    <a:solidFill>
                      <a:srgbClr val="507C89"/>
                    </a:solidFill>
                    <a:effectLst/>
                    <a:uLnTx/>
                    <a:uFillTx/>
                    <a:latin typeface="Squada One" panose="02000000000000000000" pitchFamily="2" charset="0"/>
                    <a:ea typeface="Arial Unicode MS"/>
                    <a:cs typeface="+mn-cs"/>
                  </a:endParaRPr>
                </a:p>
              </p:txBody>
            </p:sp>
            <p:sp>
              <p:nvSpPr>
                <p:cNvPr id="17" name="TextBox 16">
                  <a:extLst>
                    <a:ext uri="{FF2B5EF4-FFF2-40B4-BE49-F238E27FC236}">
                      <a16:creationId xmlns:a16="http://schemas.microsoft.com/office/drawing/2014/main" id="{8C3D5973-6E39-4335-8E77-87E3C5E66A4F}"/>
                    </a:ext>
                  </a:extLst>
                </p:cNvPr>
                <p:cNvSpPr txBox="1"/>
                <p:nvPr/>
              </p:nvSpPr>
              <p:spPr>
                <a:xfrm>
                  <a:off x="5970448" y="6147359"/>
                  <a:ext cx="764953" cy="400110"/>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2000" i="0" u="none" strike="noStrike" kern="1200" cap="none" spc="0" normalizeH="0" baseline="0" noProof="0" dirty="0">
                      <a:ln>
                        <a:noFill/>
                      </a:ln>
                      <a:solidFill>
                        <a:srgbClr val="507C89"/>
                      </a:solidFill>
                      <a:effectLst/>
                      <a:uLnTx/>
                      <a:uFillTx/>
                      <a:latin typeface="Squada One" panose="02000000000000000000" pitchFamily="2" charset="0"/>
                      <a:ea typeface="Arial Unicode MS"/>
                      <a:cs typeface="+mn-cs"/>
                    </a:rPr>
                    <a:t>Model</a:t>
                  </a:r>
                  <a:endParaRPr kumimoji="0" lang="en-US" sz="2000" i="0" u="none" strike="noStrike" kern="1200" cap="none" spc="0" normalizeH="0" baseline="0" noProof="0" dirty="0">
                    <a:ln>
                      <a:noFill/>
                    </a:ln>
                    <a:solidFill>
                      <a:srgbClr val="507C89"/>
                    </a:solidFill>
                    <a:effectLst/>
                    <a:uLnTx/>
                    <a:uFillTx/>
                    <a:latin typeface="Squada One" panose="02000000000000000000" pitchFamily="2" charset="0"/>
                    <a:ea typeface="Arial Unicode MS"/>
                    <a:cs typeface="+mn-cs"/>
                  </a:endParaRPr>
                </a:p>
              </p:txBody>
            </p:sp>
            <p:sp>
              <p:nvSpPr>
                <p:cNvPr id="18" name="TextBox 17">
                  <a:extLst>
                    <a:ext uri="{FF2B5EF4-FFF2-40B4-BE49-F238E27FC236}">
                      <a16:creationId xmlns:a16="http://schemas.microsoft.com/office/drawing/2014/main" id="{39C06F4C-4641-426C-A052-0E5A1EEEB1F5}"/>
                    </a:ext>
                  </a:extLst>
                </p:cNvPr>
                <p:cNvSpPr txBox="1"/>
                <p:nvPr/>
              </p:nvSpPr>
              <p:spPr>
                <a:xfrm>
                  <a:off x="8685121" y="6134783"/>
                  <a:ext cx="1309974" cy="400110"/>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2000" i="0" u="none" strike="noStrike" kern="1200" cap="none" spc="0" normalizeH="0" baseline="0" noProof="0" dirty="0">
                      <a:ln>
                        <a:noFill/>
                      </a:ln>
                      <a:solidFill>
                        <a:srgbClr val="507C89"/>
                      </a:solidFill>
                      <a:effectLst/>
                      <a:uLnTx/>
                      <a:uFillTx/>
                      <a:latin typeface="Squada One" panose="02000000000000000000" pitchFamily="2" charset="0"/>
                      <a:ea typeface="Arial Unicode MS"/>
                      <a:cs typeface="+mn-cs"/>
                    </a:rPr>
                    <a:t>Recognition</a:t>
                  </a:r>
                  <a:endParaRPr kumimoji="0" lang="en-US" sz="2000" i="0" u="none" strike="noStrike" kern="1200" cap="none" spc="0" normalizeH="0" baseline="0" noProof="0" dirty="0">
                    <a:ln>
                      <a:noFill/>
                    </a:ln>
                    <a:solidFill>
                      <a:srgbClr val="507C89"/>
                    </a:solidFill>
                    <a:effectLst/>
                    <a:uLnTx/>
                    <a:uFillTx/>
                    <a:latin typeface="Squada One" panose="02000000000000000000" pitchFamily="2" charset="0"/>
                    <a:ea typeface="Arial Unicode MS"/>
                    <a:cs typeface="+mn-cs"/>
                  </a:endParaRPr>
                </a:p>
              </p:txBody>
            </p:sp>
            <p:cxnSp>
              <p:nvCxnSpPr>
                <p:cNvPr id="19" name="Straight Connector 18">
                  <a:extLst>
                    <a:ext uri="{FF2B5EF4-FFF2-40B4-BE49-F238E27FC236}">
                      <a16:creationId xmlns:a16="http://schemas.microsoft.com/office/drawing/2014/main" id="{9E54CE8C-5DDD-4C35-BFE6-BDD178D8FF19}"/>
                    </a:ext>
                  </a:extLst>
                </p:cNvPr>
                <p:cNvCxnSpPr>
                  <a:cxnSpLocks/>
                </p:cNvCxnSpPr>
                <p:nvPr/>
              </p:nvCxnSpPr>
              <p:spPr>
                <a:xfrm flipH="1" flipV="1">
                  <a:off x="6901421" y="6331786"/>
                  <a:ext cx="1936861" cy="8500"/>
                </a:xfrm>
                <a:prstGeom prst="line">
                  <a:avLst/>
                </a:prstGeom>
                <a:noFill/>
                <a:ln w="19050" cap="flat" cmpd="sng" algn="ctr">
                  <a:noFill/>
                  <a:prstDash val="solid"/>
                  <a:miter lim="800000"/>
                  <a:headEnd type="oval"/>
                  <a:tailEnd type="oval"/>
                </a:ln>
                <a:effectLst/>
              </p:spPr>
            </p:cxnSp>
            <p:sp>
              <p:nvSpPr>
                <p:cNvPr id="20" name="TextBox 19">
                  <a:extLst>
                    <a:ext uri="{FF2B5EF4-FFF2-40B4-BE49-F238E27FC236}">
                      <a16:creationId xmlns:a16="http://schemas.microsoft.com/office/drawing/2014/main" id="{85F6C842-22F9-43F8-B5BB-9CB352B8A05C}"/>
                    </a:ext>
                  </a:extLst>
                </p:cNvPr>
                <p:cNvSpPr txBox="1"/>
                <p:nvPr/>
              </p:nvSpPr>
              <p:spPr>
                <a:xfrm>
                  <a:off x="4394265" y="5920215"/>
                  <a:ext cx="797013" cy="338554"/>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600" i="0" u="none" strike="noStrike" kern="1200" cap="none" spc="0" normalizeH="0" baseline="0" noProof="0" dirty="0">
                      <a:ln>
                        <a:noFill/>
                      </a:ln>
                      <a:solidFill>
                        <a:srgbClr val="507C89"/>
                      </a:solidFill>
                      <a:effectLst/>
                      <a:uLnTx/>
                      <a:uFillTx/>
                      <a:latin typeface="Squada One" panose="02000000000000000000" pitchFamily="2" charset="0"/>
                      <a:ea typeface="Arial Unicode MS"/>
                      <a:cs typeface="+mn-cs"/>
                    </a:rPr>
                    <a:t>Training</a:t>
                  </a:r>
                  <a:endParaRPr kumimoji="0" lang="en-US" sz="1600" i="0" u="none" strike="noStrike" kern="1200" cap="none" spc="0" normalizeH="0" baseline="0" noProof="0" dirty="0">
                    <a:ln>
                      <a:noFill/>
                    </a:ln>
                    <a:solidFill>
                      <a:srgbClr val="507C89"/>
                    </a:solidFill>
                    <a:effectLst/>
                    <a:uLnTx/>
                    <a:uFillTx/>
                    <a:latin typeface="Squada One" panose="02000000000000000000" pitchFamily="2" charset="0"/>
                    <a:ea typeface="Arial Unicode MS"/>
                    <a:cs typeface="+mn-cs"/>
                  </a:endParaRPr>
                </a:p>
              </p:txBody>
            </p:sp>
          </p:grpSp>
          <p:cxnSp>
            <p:nvCxnSpPr>
              <p:cNvPr id="14" name="Straight Arrow Connector 13">
                <a:extLst>
                  <a:ext uri="{FF2B5EF4-FFF2-40B4-BE49-F238E27FC236}">
                    <a16:creationId xmlns:a16="http://schemas.microsoft.com/office/drawing/2014/main" id="{F4656D5E-1B13-4C8F-9557-56F0EDE686CB}"/>
                  </a:ext>
                </a:extLst>
              </p:cNvPr>
              <p:cNvCxnSpPr>
                <a:stCxn id="16" idx="3"/>
                <a:endCxn id="17" idx="1"/>
              </p:cNvCxnSpPr>
              <p:nvPr/>
            </p:nvCxnSpPr>
            <p:spPr>
              <a:xfrm>
                <a:off x="2334937" y="4535735"/>
                <a:ext cx="2121121" cy="7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18B35691-51A7-4158-BC08-59AD2EE98F65}"/>
                  </a:ext>
                </a:extLst>
              </p:cNvPr>
              <p:cNvCxnSpPr>
                <a:endCxn id="18" idx="1"/>
              </p:cNvCxnSpPr>
              <p:nvPr/>
            </p:nvCxnSpPr>
            <p:spPr>
              <a:xfrm>
                <a:off x="5418350" y="4527235"/>
                <a:ext cx="1752381" cy="30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842160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33D0-A2F5-49D6-833F-C677390546EB}"/>
              </a:ext>
            </a:extLst>
          </p:cNvPr>
          <p:cNvSpPr>
            <a:spLocks noGrp="1"/>
          </p:cNvSpPr>
          <p:nvPr>
            <p:ph type="title"/>
          </p:nvPr>
        </p:nvSpPr>
        <p:spPr/>
        <p:txBody>
          <a:bodyPr/>
          <a:lstStyle/>
          <a:p>
            <a:r>
              <a:rPr lang="en-US" sz="3600" dirty="0"/>
              <a:t>Computer Vision</a:t>
            </a:r>
          </a:p>
        </p:txBody>
      </p:sp>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4"/>
          </p:nvPr>
        </p:nvSpPr>
        <p:spPr>
          <a:xfrm>
            <a:off x="10009635" y="6677999"/>
            <a:ext cx="2182365" cy="144001"/>
          </a:xfrm>
          <a:gradFill flip="none" rotWithShape="1">
            <a:gsLst>
              <a:gs pos="0">
                <a:schemeClr val="accent2">
                  <a:lumMod val="75000"/>
                  <a:shade val="30000"/>
                  <a:satMod val="115000"/>
                </a:schemeClr>
              </a:gs>
              <a:gs pos="47000">
                <a:schemeClr val="accent2">
                  <a:lumMod val="75000"/>
                  <a:shade val="67500"/>
                  <a:satMod val="115000"/>
                </a:schemeClr>
              </a:gs>
              <a:gs pos="100000">
                <a:schemeClr val="accent1"/>
              </a:gs>
            </a:gsLst>
            <a:lin ang="10800000" scaled="0"/>
            <a:tileRect/>
          </a:gradFill>
        </p:spPr>
        <p:txBody>
          <a:bodyPr/>
          <a:lstStyle/>
          <a:p>
            <a:fld id="{058DB212-BFA2-403F-85EF-DFD3FF6D973A}" type="slidenum">
              <a:rPr lang="en-US" smtClean="0"/>
              <a:pPr/>
              <a:t>11</a:t>
            </a:fld>
            <a:endParaRPr lang="en-US"/>
          </a:p>
        </p:txBody>
      </p:sp>
      <p:sp>
        <p:nvSpPr>
          <p:cNvPr id="78" name="TextBox 77">
            <a:extLst>
              <a:ext uri="{FF2B5EF4-FFF2-40B4-BE49-F238E27FC236}">
                <a16:creationId xmlns:a16="http://schemas.microsoft.com/office/drawing/2014/main" id="{7639E641-07A7-476D-8356-86AEEBF97A33}"/>
              </a:ext>
            </a:extLst>
          </p:cNvPr>
          <p:cNvSpPr txBox="1"/>
          <p:nvPr/>
        </p:nvSpPr>
        <p:spPr>
          <a:xfrm>
            <a:off x="360000" y="984133"/>
            <a:ext cx="11472000" cy="5693866"/>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Early experiments in computer vision took place in the 1950s, using some of the first neural networks to detect the edges of an object and to sort simple objects into categories like circles and squares.</a:t>
            </a:r>
          </a:p>
          <a:p>
            <a:pPr algn="just"/>
            <a:endParaRPr lang="en-US"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Computer vision is an interdisciplinary scientific field that deals with how computers can gain high-level understanding from digital images or videos.</a:t>
            </a:r>
          </a:p>
          <a:p>
            <a:pPr marL="457200" indent="-4572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Image processing, an image is "processed", transformations are applied to an input image to get output image.</a:t>
            </a:r>
          </a:p>
          <a:p>
            <a:pPr marL="457200" indent="-4572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Computer vision, an image or a video is taken as input, and the goal is to understand the image and its contents which uses image processing algorithms to solve some of its tasks like human brain</a:t>
            </a:r>
          </a:p>
        </p:txBody>
      </p:sp>
    </p:spTree>
    <p:extLst>
      <p:ext uri="{BB962C8B-B14F-4D97-AF65-F5344CB8AC3E}">
        <p14:creationId xmlns:p14="http://schemas.microsoft.com/office/powerpoint/2010/main" val="515358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33D0-A2F5-49D6-833F-C677390546EB}"/>
              </a:ext>
            </a:extLst>
          </p:cNvPr>
          <p:cNvSpPr>
            <a:spLocks noGrp="1"/>
          </p:cNvSpPr>
          <p:nvPr>
            <p:ph type="title"/>
          </p:nvPr>
        </p:nvSpPr>
        <p:spPr/>
        <p:txBody>
          <a:bodyPr/>
          <a:lstStyle/>
          <a:p>
            <a:r>
              <a:rPr lang="en-US" dirty="0"/>
              <a:t>Data Science with example</a:t>
            </a:r>
          </a:p>
        </p:txBody>
      </p:sp>
      <p:graphicFrame>
        <p:nvGraphicFramePr>
          <p:cNvPr id="10" name="Table 9">
            <a:extLst>
              <a:ext uri="{FF2B5EF4-FFF2-40B4-BE49-F238E27FC236}">
                <a16:creationId xmlns:a16="http://schemas.microsoft.com/office/drawing/2014/main" id="{9FCC47DD-1ED1-4C1A-B2C6-47E2803D6515}"/>
              </a:ext>
            </a:extLst>
          </p:cNvPr>
          <p:cNvGraphicFramePr>
            <a:graphicFrameLocks noGrp="1"/>
          </p:cNvGraphicFramePr>
          <p:nvPr>
            <p:extLst>
              <p:ext uri="{D42A27DB-BD31-4B8C-83A1-F6EECF244321}">
                <p14:modId xmlns:p14="http://schemas.microsoft.com/office/powerpoint/2010/main" val="380731722"/>
              </p:ext>
            </p:extLst>
          </p:nvPr>
        </p:nvGraphicFramePr>
        <p:xfrm>
          <a:off x="457202" y="1212697"/>
          <a:ext cx="5243207" cy="4785818"/>
        </p:xfrm>
        <a:graphic>
          <a:graphicData uri="http://schemas.openxmlformats.org/drawingml/2006/table">
            <a:tbl>
              <a:tblPr firstRow="1" firstCol="1">
                <a:tableStyleId>{5C22544A-7EE6-4342-B048-85BDC9FD1C3A}</a:tableStyleId>
              </a:tblPr>
              <a:tblGrid>
                <a:gridCol w="1040858">
                  <a:extLst>
                    <a:ext uri="{9D8B030D-6E8A-4147-A177-3AD203B41FA5}">
                      <a16:colId xmlns:a16="http://schemas.microsoft.com/office/drawing/2014/main" val="1173992025"/>
                    </a:ext>
                  </a:extLst>
                </a:gridCol>
                <a:gridCol w="2208178">
                  <a:extLst>
                    <a:ext uri="{9D8B030D-6E8A-4147-A177-3AD203B41FA5}">
                      <a16:colId xmlns:a16="http://schemas.microsoft.com/office/drawing/2014/main" val="115202853"/>
                    </a:ext>
                  </a:extLst>
                </a:gridCol>
                <a:gridCol w="1994171">
                  <a:extLst>
                    <a:ext uri="{9D8B030D-6E8A-4147-A177-3AD203B41FA5}">
                      <a16:colId xmlns:a16="http://schemas.microsoft.com/office/drawing/2014/main" val="1010693434"/>
                    </a:ext>
                  </a:extLst>
                </a:gridCol>
              </a:tblGrid>
              <a:tr h="675752">
                <a:tc>
                  <a:txBody>
                    <a:bodyPr/>
                    <a:lstStyle/>
                    <a:p>
                      <a:pPr algn="ctr" fontAlgn="b"/>
                      <a:r>
                        <a:rPr lang="en-US" sz="2400" b="1" i="0" u="none" strike="noStrike" dirty="0">
                          <a:solidFill>
                            <a:schemeClr val="tx1">
                              <a:lumMod val="75000"/>
                              <a:lumOff val="25000"/>
                            </a:schemeClr>
                          </a:solidFill>
                          <a:effectLst/>
                          <a:latin typeface="+mj-lt"/>
                        </a:rPr>
                        <a:t>Year</a:t>
                      </a:r>
                    </a:p>
                  </a:txBody>
                  <a:tcPr marL="348480" marR="110642" marT="60853" marB="60853" anchor="b">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000" b="1" i="0" u="none" strike="noStrike" dirty="0">
                          <a:solidFill>
                            <a:schemeClr val="tx1">
                              <a:lumMod val="75000"/>
                              <a:lumOff val="25000"/>
                            </a:schemeClr>
                          </a:solidFill>
                          <a:effectLst/>
                          <a:latin typeface="+mj-lt"/>
                        </a:rPr>
                        <a:t>Mean Annual Temperature (˚C)</a:t>
                      </a:r>
                    </a:p>
                  </a:txBody>
                  <a:tcPr marL="110642" marR="110642" marT="60853" marB="60853"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2000" b="1" i="0" u="none" strike="noStrike" dirty="0">
                          <a:solidFill>
                            <a:schemeClr val="tx1">
                              <a:lumMod val="75000"/>
                              <a:lumOff val="25000"/>
                            </a:schemeClr>
                          </a:solidFill>
                          <a:effectLst/>
                          <a:latin typeface="+mj-lt"/>
                        </a:rPr>
                        <a:t>Mean Annual Humidity (%)</a:t>
                      </a:r>
                    </a:p>
                  </a:txBody>
                  <a:tcPr marL="110642" marR="110642" marT="60853" marB="60853"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7223600"/>
                  </a:ext>
                </a:extLst>
              </a:tr>
              <a:tr h="675752">
                <a:tc>
                  <a:txBody>
                    <a:bodyPr/>
                    <a:lstStyle/>
                    <a:p>
                      <a:pPr algn="l" fontAlgn="b"/>
                      <a:r>
                        <a:rPr lang="da-DK" sz="1800" b="0" i="0" u="none" strike="noStrike" noProof="1">
                          <a:solidFill>
                            <a:schemeClr val="tx1">
                              <a:lumMod val="75000"/>
                              <a:lumOff val="25000"/>
                            </a:schemeClr>
                          </a:solidFill>
                          <a:effectLst/>
                          <a:latin typeface="+mj-lt"/>
                        </a:rPr>
                        <a:t>2010</a:t>
                      </a:r>
                    </a:p>
                  </a:txBody>
                  <a:tcPr marL="348480" marR="110642" marT="60853" marB="60853" anchor="b">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0" i="0" u="none" strike="noStrike" dirty="0">
                          <a:solidFill>
                            <a:schemeClr val="tx1">
                              <a:lumMod val="75000"/>
                              <a:lumOff val="25000"/>
                            </a:schemeClr>
                          </a:solidFill>
                          <a:effectLst/>
                          <a:latin typeface="+mj-lt"/>
                        </a:rPr>
                        <a:t>20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0" i="0" u="none" strike="noStrike" dirty="0">
                          <a:solidFill>
                            <a:schemeClr val="tx1">
                              <a:lumMod val="75000"/>
                              <a:lumOff val="25000"/>
                            </a:schemeClr>
                          </a:solidFill>
                          <a:effectLst/>
                          <a:latin typeface="+mj-lt"/>
                        </a:rPr>
                        <a:t>60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3495943"/>
                  </a:ext>
                </a:extLst>
              </a:tr>
              <a:tr h="675752">
                <a:tc>
                  <a:txBody>
                    <a:bodyPr/>
                    <a:lstStyle/>
                    <a:p>
                      <a:pPr algn="l" fontAlgn="b"/>
                      <a:r>
                        <a:rPr lang="en-ZA" sz="1800" b="0" i="0" u="none" strike="noStrike" noProof="1">
                          <a:solidFill>
                            <a:schemeClr val="tx1">
                              <a:lumMod val="75000"/>
                              <a:lumOff val="25000"/>
                            </a:schemeClr>
                          </a:solidFill>
                          <a:effectLst/>
                          <a:latin typeface="+mj-lt"/>
                        </a:rPr>
                        <a:t>2011</a:t>
                      </a:r>
                    </a:p>
                  </a:txBody>
                  <a:tcPr marL="348480" marR="110642" marT="60853" marB="60853" anchor="b">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0" i="0" u="none" strike="noStrike" dirty="0">
                          <a:solidFill>
                            <a:schemeClr val="tx1">
                              <a:lumMod val="75000"/>
                              <a:lumOff val="25000"/>
                            </a:schemeClr>
                          </a:solidFill>
                          <a:effectLst/>
                          <a:latin typeface="+mj-lt"/>
                        </a:rPr>
                        <a:t>21</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0" i="0" u="none" strike="noStrike" dirty="0">
                          <a:solidFill>
                            <a:schemeClr val="tx1">
                              <a:lumMod val="75000"/>
                              <a:lumOff val="25000"/>
                            </a:schemeClr>
                          </a:solidFill>
                          <a:effectLst/>
                          <a:latin typeface="+mj-lt"/>
                        </a:rPr>
                        <a:t>56</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2132828"/>
                  </a:ext>
                </a:extLst>
              </a:tr>
              <a:tr h="675752">
                <a:tc>
                  <a:txBody>
                    <a:bodyPr/>
                    <a:lstStyle/>
                    <a:p>
                      <a:pPr algn="l" fontAlgn="b"/>
                      <a:r>
                        <a:rPr lang="en-ZA" sz="1800" b="0" i="0" u="none" strike="noStrike" noProof="1">
                          <a:solidFill>
                            <a:schemeClr val="tx1">
                              <a:lumMod val="75000"/>
                              <a:lumOff val="25000"/>
                            </a:schemeClr>
                          </a:solidFill>
                          <a:effectLst/>
                          <a:latin typeface="+mj-lt"/>
                        </a:rPr>
                        <a:t>2012</a:t>
                      </a:r>
                    </a:p>
                  </a:txBody>
                  <a:tcPr marL="348480" marR="110642" marT="60853" marB="60853" anchor="b">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0" i="0" u="none" strike="noStrike" dirty="0">
                          <a:solidFill>
                            <a:schemeClr val="tx1">
                              <a:lumMod val="75000"/>
                              <a:lumOff val="25000"/>
                            </a:schemeClr>
                          </a:solidFill>
                          <a:effectLst/>
                          <a:latin typeface="+mj-lt"/>
                        </a:rPr>
                        <a:t>20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0" i="0" u="none" strike="noStrike" dirty="0">
                          <a:solidFill>
                            <a:schemeClr val="tx1">
                              <a:lumMod val="75000"/>
                              <a:lumOff val="25000"/>
                            </a:schemeClr>
                          </a:solidFill>
                          <a:effectLst/>
                          <a:latin typeface="+mj-lt"/>
                        </a:rPr>
                        <a:t>59</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2074666"/>
                  </a:ext>
                </a:extLst>
              </a:tr>
              <a:tr h="675752">
                <a:tc>
                  <a:txBody>
                    <a:bodyPr/>
                    <a:lstStyle/>
                    <a:p>
                      <a:pPr algn="l" fontAlgn="b"/>
                      <a:r>
                        <a:rPr lang="en-ZA" sz="1800" b="0" i="0" u="none" strike="noStrike" noProof="1">
                          <a:solidFill>
                            <a:schemeClr val="tx1">
                              <a:lumMod val="75000"/>
                              <a:lumOff val="25000"/>
                            </a:schemeClr>
                          </a:solidFill>
                          <a:effectLst/>
                          <a:latin typeface="+mj-lt"/>
                        </a:rPr>
                        <a:t>2013</a:t>
                      </a:r>
                    </a:p>
                  </a:txBody>
                  <a:tcPr marL="348480" marR="110642" marT="60853" marB="60853" anchor="b">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0" i="0" u="none" strike="noStrike" dirty="0">
                          <a:solidFill>
                            <a:schemeClr val="tx1">
                              <a:lumMod val="75000"/>
                              <a:lumOff val="25000"/>
                            </a:schemeClr>
                          </a:solidFill>
                          <a:effectLst/>
                          <a:latin typeface="+mj-lt"/>
                        </a:rPr>
                        <a:t>18</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0" i="0" u="none" strike="noStrike" dirty="0">
                          <a:solidFill>
                            <a:schemeClr val="tx1">
                              <a:lumMod val="75000"/>
                              <a:lumOff val="25000"/>
                            </a:schemeClr>
                          </a:solidFill>
                          <a:effectLst/>
                          <a:latin typeface="+mj-lt"/>
                        </a:rPr>
                        <a:t>65</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6825717"/>
                  </a:ext>
                </a:extLst>
              </a:tr>
              <a:tr h="675752">
                <a:tc>
                  <a:txBody>
                    <a:bodyPr/>
                    <a:lstStyle/>
                    <a:p>
                      <a:pPr algn="l" fontAlgn="b"/>
                      <a:r>
                        <a:rPr lang="en-ZA" sz="1800" b="0" i="0" u="none" strike="noStrike" noProof="1">
                          <a:solidFill>
                            <a:schemeClr val="tx1">
                              <a:lumMod val="75000"/>
                              <a:lumOff val="25000"/>
                            </a:schemeClr>
                          </a:solidFill>
                          <a:effectLst/>
                          <a:latin typeface="+mj-lt"/>
                        </a:rPr>
                        <a:t>2014</a:t>
                      </a:r>
                    </a:p>
                  </a:txBody>
                  <a:tcPr marL="348480" marR="110642" marT="60853" marB="60853" anchor="b">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0" i="0" u="none" strike="noStrike" dirty="0">
                          <a:solidFill>
                            <a:schemeClr val="tx1">
                              <a:lumMod val="75000"/>
                              <a:lumOff val="25000"/>
                            </a:schemeClr>
                          </a:solidFill>
                          <a:effectLst/>
                          <a:latin typeface="+mj-lt"/>
                        </a:rPr>
                        <a:t>20</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0" i="0" u="none" strike="noStrike" dirty="0">
                          <a:solidFill>
                            <a:schemeClr val="tx1">
                              <a:lumMod val="75000"/>
                              <a:lumOff val="25000"/>
                            </a:schemeClr>
                          </a:solidFill>
                          <a:effectLst/>
                          <a:latin typeface="+mj-lt"/>
                        </a:rPr>
                        <a:t>58</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4300830"/>
                  </a:ext>
                </a:extLst>
              </a:tr>
              <a:tr h="675752">
                <a:tc>
                  <a:txBody>
                    <a:bodyPr/>
                    <a:lstStyle/>
                    <a:p>
                      <a:pPr algn="l" fontAlgn="b"/>
                      <a:r>
                        <a:rPr lang="en-US" sz="1800" b="0" i="0" u="none" strike="noStrike" dirty="0">
                          <a:solidFill>
                            <a:schemeClr val="tx1">
                              <a:lumMod val="75000"/>
                              <a:lumOff val="25000"/>
                            </a:schemeClr>
                          </a:solidFill>
                          <a:effectLst/>
                          <a:latin typeface="+mj-lt"/>
                        </a:rPr>
                        <a:t>2015</a:t>
                      </a:r>
                    </a:p>
                  </a:txBody>
                  <a:tcPr marL="348480" marR="110642" marT="60853" marB="60853" anchor="b">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762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0" i="0" u="none" strike="noStrike" dirty="0">
                          <a:solidFill>
                            <a:schemeClr val="tx1">
                              <a:lumMod val="75000"/>
                              <a:lumOff val="25000"/>
                            </a:schemeClr>
                          </a:solidFill>
                          <a:effectLst/>
                          <a:latin typeface="+mj-lt"/>
                        </a:rPr>
                        <a:t>22</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762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800" b="0" i="0" u="none" strike="noStrike" dirty="0">
                          <a:solidFill>
                            <a:schemeClr val="tx1">
                              <a:lumMod val="75000"/>
                              <a:lumOff val="25000"/>
                            </a:schemeClr>
                          </a:solidFill>
                          <a:effectLst/>
                          <a:latin typeface="+mj-lt"/>
                        </a:rPr>
                        <a:t>54</a:t>
                      </a:r>
                    </a:p>
                  </a:txBody>
                  <a:tcPr marL="110642" marR="110642" marT="60853" marB="60853"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762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4959351"/>
                  </a:ext>
                </a:extLst>
              </a:tr>
            </a:tbl>
          </a:graphicData>
        </a:graphic>
      </p:graphicFrame>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4"/>
          </p:nvPr>
        </p:nvSpPr>
        <p:spPr>
          <a:xfrm>
            <a:off x="10087583" y="6682902"/>
            <a:ext cx="2104417" cy="139098"/>
          </a:xfrm>
        </p:spPr>
        <p:txBody>
          <a:bodyPr/>
          <a:lstStyle/>
          <a:p>
            <a:fld id="{058DB212-BFA2-403F-85EF-DFD3FF6D973A}" type="slidenum">
              <a:rPr lang="en-US" smtClean="0"/>
              <a:pPr/>
              <a:t>12</a:t>
            </a:fld>
            <a:endParaRPr lang="en-US"/>
          </a:p>
        </p:txBody>
      </p:sp>
      <p:pic>
        <p:nvPicPr>
          <p:cNvPr id="5" name="Picture 4">
            <a:extLst>
              <a:ext uri="{FF2B5EF4-FFF2-40B4-BE49-F238E27FC236}">
                <a16:creationId xmlns:a16="http://schemas.microsoft.com/office/drawing/2014/main" id="{43E1B144-C92D-4067-82C5-8B55D64B92E2}"/>
              </a:ext>
            </a:extLst>
          </p:cNvPr>
          <p:cNvPicPr>
            <a:picLocks noChangeAspect="1"/>
          </p:cNvPicPr>
          <p:nvPr/>
        </p:nvPicPr>
        <p:blipFill>
          <a:blip r:embed="rId2"/>
          <a:stretch>
            <a:fillRect/>
          </a:stretch>
        </p:blipFill>
        <p:spPr>
          <a:xfrm>
            <a:off x="5807413" y="1202869"/>
            <a:ext cx="5927385" cy="4795645"/>
          </a:xfrm>
          <a:prstGeom prst="rect">
            <a:avLst/>
          </a:prstGeom>
        </p:spPr>
      </p:pic>
    </p:spTree>
    <p:extLst>
      <p:ext uri="{BB962C8B-B14F-4D97-AF65-F5344CB8AC3E}">
        <p14:creationId xmlns:p14="http://schemas.microsoft.com/office/powerpoint/2010/main" val="975879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60000" y="360000"/>
            <a:ext cx="11473200" cy="573855"/>
          </a:xfrm>
        </p:spPr>
        <p:txBody>
          <a:bodyPr/>
          <a:lstStyle/>
          <a:p>
            <a:pPr algn="ctr"/>
            <a:r>
              <a:rPr lang="en-US" sz="3600" dirty="0">
                <a:latin typeface="Copperplate Gothic Bold" panose="020E0705020206020404" pitchFamily="34" charset="0"/>
              </a:rPr>
              <a:t>Project Work</a:t>
            </a:r>
          </a:p>
        </p:txBody>
      </p:sp>
      <p:sp>
        <p:nvSpPr>
          <p:cNvPr id="4" name="Content Placeholder 3">
            <a:extLst>
              <a:ext uri="{FF2B5EF4-FFF2-40B4-BE49-F238E27FC236}">
                <a16:creationId xmlns:a16="http://schemas.microsoft.com/office/drawing/2014/main" id="{7690C477-BA22-4245-8755-3AD8FB4AB2FB}"/>
              </a:ext>
            </a:extLst>
          </p:cNvPr>
          <p:cNvSpPr>
            <a:spLocks noGrp="1"/>
          </p:cNvSpPr>
          <p:nvPr>
            <p:ph sz="half" idx="1"/>
          </p:nvPr>
        </p:nvSpPr>
        <p:spPr>
          <a:xfrm>
            <a:off x="360000" y="1147864"/>
            <a:ext cx="11473200" cy="3433864"/>
          </a:xfrm>
        </p:spPr>
        <p:txBody>
          <a:bodyPr/>
          <a:lstStyle/>
          <a:p>
            <a:r>
              <a:rPr lang="en-US" sz="2800" noProof="1">
                <a:latin typeface="Times New Roman" panose="02020603050405020304" pitchFamily="18" charset="0"/>
                <a:cs typeface="Times New Roman" panose="02020603050405020304" pitchFamily="18" charset="0"/>
              </a:rPr>
              <a:t>Project: It’s a simple UI based application that is used to dress you up. Something like Lenskart.</a:t>
            </a:r>
          </a:p>
          <a:p>
            <a:endParaRPr lang="en-US" sz="2800" noProof="1">
              <a:latin typeface="Times New Roman" panose="02020603050405020304" pitchFamily="18" charset="0"/>
              <a:cs typeface="Times New Roman" panose="02020603050405020304" pitchFamily="18" charset="0"/>
            </a:endParaRPr>
          </a:p>
          <a:p>
            <a:r>
              <a:rPr lang="en-US" sz="2800" noProof="1">
                <a:latin typeface="Times New Roman" panose="02020603050405020304" pitchFamily="18" charset="0"/>
                <a:cs typeface="Times New Roman" panose="02020603050405020304" pitchFamily="18" charset="0"/>
              </a:rPr>
              <a:t>Why I got this idea?</a:t>
            </a:r>
          </a:p>
          <a:p>
            <a:endParaRPr lang="en-US" sz="2800" noProof="1">
              <a:latin typeface="Times New Roman" panose="02020603050405020304" pitchFamily="18" charset="0"/>
              <a:cs typeface="Times New Roman" panose="02020603050405020304" pitchFamily="18" charset="0"/>
            </a:endParaRPr>
          </a:p>
          <a:p>
            <a:r>
              <a:rPr lang="en-US" sz="2800" noProof="1">
                <a:latin typeface="Times New Roman" panose="02020603050405020304" pitchFamily="18" charset="0"/>
                <a:cs typeface="Times New Roman" panose="02020603050405020304" pitchFamily="18" charset="0"/>
              </a:rPr>
              <a:t>Application of this Project</a:t>
            </a:r>
          </a:p>
          <a:p>
            <a:pPr marL="0" indent="0">
              <a:buNone/>
            </a:pPr>
            <a:endParaRPr lang="en-US" sz="2800" noProof="1">
              <a:latin typeface="Times New Roman" panose="02020603050405020304" pitchFamily="18" charset="0"/>
              <a:cs typeface="Times New Roman" panose="02020603050405020304" pitchFamily="18" charset="0"/>
            </a:endParaRPr>
          </a:p>
          <a:p>
            <a:endParaRPr lang="en-US" sz="2800" noProof="1">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a:xfrm>
            <a:off x="10145949" y="6673174"/>
            <a:ext cx="2046051" cy="148826"/>
          </a:xfrm>
        </p:spPr>
        <p:txBody>
          <a:bodyPr/>
          <a:lstStyle/>
          <a:p>
            <a:fld id="{058DB212-BFA2-403F-85EF-DFD3FF6D973A}" type="slidenum">
              <a:rPr lang="en-US" smtClean="0"/>
              <a:pPr/>
              <a:t>13</a:t>
            </a:fld>
            <a:endParaRPr lang="en-US" dirty="0"/>
          </a:p>
        </p:txBody>
      </p:sp>
      <p:pic>
        <p:nvPicPr>
          <p:cNvPr id="16" name="Picture 15">
            <a:extLst>
              <a:ext uri="{FF2B5EF4-FFF2-40B4-BE49-F238E27FC236}">
                <a16:creationId xmlns:a16="http://schemas.microsoft.com/office/drawing/2014/main" id="{5E85C066-2E71-42C8-9D6B-D2D66A771088}"/>
              </a:ext>
            </a:extLst>
          </p:cNvPr>
          <p:cNvPicPr>
            <a:picLocks noChangeAspect="1"/>
          </p:cNvPicPr>
          <p:nvPr/>
        </p:nvPicPr>
        <p:blipFill>
          <a:blip r:embed="rId2"/>
          <a:stretch>
            <a:fillRect/>
          </a:stretch>
        </p:blipFill>
        <p:spPr>
          <a:xfrm>
            <a:off x="4678198" y="1588180"/>
            <a:ext cx="7153802" cy="4990473"/>
          </a:xfrm>
          <a:prstGeom prst="rect">
            <a:avLst/>
          </a:prstGeom>
        </p:spPr>
      </p:pic>
    </p:spTree>
    <p:extLst>
      <p:ext uri="{BB962C8B-B14F-4D97-AF65-F5344CB8AC3E}">
        <p14:creationId xmlns:p14="http://schemas.microsoft.com/office/powerpoint/2010/main" val="779827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60000" y="360000"/>
            <a:ext cx="11473200" cy="573855"/>
          </a:xfrm>
        </p:spPr>
        <p:txBody>
          <a:bodyPr/>
          <a:lstStyle/>
          <a:p>
            <a:r>
              <a:rPr lang="en-US" sz="3600" dirty="0"/>
              <a:t>Technologies Used</a:t>
            </a:r>
          </a:p>
        </p:txBody>
      </p:sp>
      <p:sp>
        <p:nvSpPr>
          <p:cNvPr id="4" name="Content Placeholder 3">
            <a:extLst>
              <a:ext uri="{FF2B5EF4-FFF2-40B4-BE49-F238E27FC236}">
                <a16:creationId xmlns:a16="http://schemas.microsoft.com/office/drawing/2014/main" id="{7690C477-BA22-4245-8755-3AD8FB4AB2FB}"/>
              </a:ext>
            </a:extLst>
          </p:cNvPr>
          <p:cNvSpPr>
            <a:spLocks noGrp="1"/>
          </p:cNvSpPr>
          <p:nvPr>
            <p:ph sz="half" idx="1"/>
          </p:nvPr>
        </p:nvSpPr>
        <p:spPr>
          <a:xfrm>
            <a:off x="360000" y="1147864"/>
            <a:ext cx="11472000" cy="5350136"/>
          </a:xfrm>
        </p:spPr>
        <p:txBody>
          <a:bodyPr/>
          <a:lstStyle/>
          <a:p>
            <a:r>
              <a:rPr lang="en-US" sz="2800" noProof="1">
                <a:latin typeface="Times New Roman" panose="02020603050405020304" pitchFamily="18" charset="0"/>
                <a:cs typeface="Times New Roman" panose="02020603050405020304" pitchFamily="18" charset="0"/>
              </a:rPr>
              <a:t>Deep Learning and Machine Learning Models</a:t>
            </a:r>
          </a:p>
          <a:p>
            <a:r>
              <a:rPr lang="en-US" sz="2800" noProof="1">
                <a:latin typeface="Times New Roman" panose="02020603050405020304" pitchFamily="18" charset="0"/>
                <a:cs typeface="Times New Roman" panose="02020603050405020304" pitchFamily="18" charset="0"/>
              </a:rPr>
              <a:t>Language: Python</a:t>
            </a:r>
          </a:p>
          <a:p>
            <a:r>
              <a:rPr lang="en-US" sz="2800" noProof="1">
                <a:latin typeface="Times New Roman" panose="02020603050405020304" pitchFamily="18" charset="0"/>
                <a:cs typeface="Times New Roman" panose="02020603050405020304" pitchFamily="18" charset="0"/>
              </a:rPr>
              <a:t>Computer Vision</a:t>
            </a:r>
          </a:p>
          <a:p>
            <a:r>
              <a:rPr lang="en-US" sz="2800" noProof="1">
                <a:latin typeface="Times New Roman" panose="02020603050405020304" pitchFamily="18" charset="0"/>
                <a:cs typeface="Times New Roman" panose="02020603050405020304" pitchFamily="18" charset="0"/>
              </a:rPr>
              <a:t>Green Screen</a:t>
            </a:r>
          </a:p>
          <a:p>
            <a:r>
              <a:rPr lang="en-US" sz="2800" noProof="1">
                <a:latin typeface="Times New Roman" panose="02020603050405020304" pitchFamily="18" charset="0"/>
                <a:cs typeface="Times New Roman" panose="02020603050405020304" pitchFamily="18" charset="0"/>
              </a:rPr>
              <a:t>Libraries:</a:t>
            </a:r>
          </a:p>
          <a:p>
            <a:pPr lvl="2"/>
            <a:r>
              <a:rPr lang="en-US" sz="2400" noProof="1">
                <a:latin typeface="Times New Roman" panose="02020603050405020304" pitchFamily="18" charset="0"/>
                <a:cs typeface="Times New Roman" panose="02020603050405020304" pitchFamily="18" charset="0"/>
              </a:rPr>
              <a:t>OpenCV</a:t>
            </a:r>
          </a:p>
          <a:p>
            <a:pPr lvl="2"/>
            <a:r>
              <a:rPr lang="en-US" sz="2400" noProof="1">
                <a:latin typeface="Times New Roman" panose="02020603050405020304" pitchFamily="18" charset="0"/>
                <a:cs typeface="Times New Roman" panose="02020603050405020304" pitchFamily="18" charset="0"/>
              </a:rPr>
              <a:t>Numpy</a:t>
            </a:r>
          </a:p>
          <a:p>
            <a:pPr lvl="2"/>
            <a:r>
              <a:rPr lang="en-US" sz="2400" noProof="1">
                <a:latin typeface="Times New Roman" panose="02020603050405020304" pitchFamily="18" charset="0"/>
                <a:cs typeface="Times New Roman" panose="02020603050405020304" pitchFamily="18" charset="0"/>
              </a:rPr>
              <a:t>Math</a:t>
            </a:r>
          </a:p>
          <a:p>
            <a:pPr lvl="2"/>
            <a:r>
              <a:rPr lang="en-US" sz="2400" noProof="1">
                <a:latin typeface="Times New Roman" panose="02020603050405020304" pitchFamily="18" charset="0"/>
                <a:cs typeface="Times New Roman" panose="02020603050405020304" pitchFamily="18" charset="0"/>
              </a:rPr>
              <a:t>Aruco</a:t>
            </a:r>
          </a:p>
          <a:p>
            <a:pPr lvl="2"/>
            <a:r>
              <a:rPr lang="en-US" sz="2400" noProof="1">
                <a:latin typeface="Times New Roman" panose="02020603050405020304" pitchFamily="18" charset="0"/>
                <a:cs typeface="Times New Roman" panose="02020603050405020304" pitchFamily="18" charset="0"/>
              </a:rPr>
              <a:t>PyQt5</a:t>
            </a:r>
          </a:p>
          <a:p>
            <a:pPr marL="0" indent="0">
              <a:buNone/>
            </a:pPr>
            <a:endParaRPr lang="en-US" sz="2800" noProof="1">
              <a:latin typeface="Times New Roman" panose="02020603050405020304" pitchFamily="18" charset="0"/>
              <a:cs typeface="Times New Roman" panose="02020603050405020304" pitchFamily="18" charset="0"/>
            </a:endParaRPr>
          </a:p>
          <a:p>
            <a:endParaRPr lang="en-US" sz="2800" noProof="1">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a:xfrm>
            <a:off x="10145949" y="6673174"/>
            <a:ext cx="2046051" cy="148826"/>
          </a:xfrm>
        </p:spPr>
        <p:txBody>
          <a:bodyPr/>
          <a:lstStyle/>
          <a:p>
            <a:fld id="{058DB212-BFA2-403F-85EF-DFD3FF6D973A}" type="slidenum">
              <a:rPr lang="en-US" smtClean="0"/>
              <a:pPr/>
              <a:t>14</a:t>
            </a:fld>
            <a:endParaRPr lang="en-US" dirty="0"/>
          </a:p>
        </p:txBody>
      </p:sp>
      <p:pic>
        <p:nvPicPr>
          <p:cNvPr id="16" name="Picture 15">
            <a:extLst>
              <a:ext uri="{FF2B5EF4-FFF2-40B4-BE49-F238E27FC236}">
                <a16:creationId xmlns:a16="http://schemas.microsoft.com/office/drawing/2014/main" id="{5E85C066-2E71-42C8-9D6B-D2D66A771088}"/>
              </a:ext>
            </a:extLst>
          </p:cNvPr>
          <p:cNvPicPr>
            <a:picLocks noChangeAspect="1"/>
          </p:cNvPicPr>
          <p:nvPr/>
        </p:nvPicPr>
        <p:blipFill>
          <a:blip r:embed="rId2"/>
          <a:srcRect/>
          <a:stretch/>
        </p:blipFill>
        <p:spPr>
          <a:xfrm>
            <a:off x="3608962" y="1712068"/>
            <a:ext cx="8223038" cy="4961106"/>
          </a:xfrm>
          <a:prstGeom prst="rect">
            <a:avLst/>
          </a:prstGeom>
        </p:spPr>
      </p:pic>
    </p:spTree>
    <p:extLst>
      <p:ext uri="{BB962C8B-B14F-4D97-AF65-F5344CB8AC3E}">
        <p14:creationId xmlns:p14="http://schemas.microsoft.com/office/powerpoint/2010/main" val="2800542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60000" y="360000"/>
            <a:ext cx="11473200" cy="573855"/>
          </a:xfrm>
        </p:spPr>
        <p:txBody>
          <a:bodyPr/>
          <a:lstStyle/>
          <a:p>
            <a:r>
              <a:rPr lang="en-US" sz="3600" dirty="0"/>
              <a:t>Working</a:t>
            </a:r>
          </a:p>
        </p:txBody>
      </p:sp>
      <p:sp>
        <p:nvSpPr>
          <p:cNvPr id="4" name="Content Placeholder 3">
            <a:extLst>
              <a:ext uri="{FF2B5EF4-FFF2-40B4-BE49-F238E27FC236}">
                <a16:creationId xmlns:a16="http://schemas.microsoft.com/office/drawing/2014/main" id="{7690C477-BA22-4245-8755-3AD8FB4AB2FB}"/>
              </a:ext>
            </a:extLst>
          </p:cNvPr>
          <p:cNvSpPr>
            <a:spLocks noGrp="1"/>
          </p:cNvSpPr>
          <p:nvPr>
            <p:ph sz="half" idx="1"/>
          </p:nvPr>
        </p:nvSpPr>
        <p:spPr>
          <a:xfrm>
            <a:off x="360000" y="1147864"/>
            <a:ext cx="11472000" cy="5525310"/>
          </a:xfrm>
        </p:spPr>
        <p:txBody>
          <a:bodyPr/>
          <a:lstStyle/>
          <a:p>
            <a:pPr algn="just"/>
            <a:r>
              <a:rPr lang="en-US" sz="2800" noProof="1">
                <a:latin typeface="Times New Roman" panose="02020603050405020304" pitchFamily="18" charset="0"/>
                <a:cs typeface="Times New Roman" panose="02020603050405020304" pitchFamily="18" charset="0"/>
              </a:rPr>
              <a:t>UI based on PyQt is popup as dialog box</a:t>
            </a:r>
          </a:p>
          <a:p>
            <a:pPr algn="just"/>
            <a:r>
              <a:rPr lang="en-US" sz="2800" noProof="1">
                <a:latin typeface="Times New Roman" panose="02020603050405020304" pitchFamily="18" charset="0"/>
                <a:cs typeface="Times New Roman" panose="02020603050405020304" pitchFamily="18" charset="0"/>
              </a:rPr>
              <a:t>Takes 2 images as Input. First one: Green image, Second one: Aruco tag image</a:t>
            </a:r>
          </a:p>
          <a:p>
            <a:pPr algn="just"/>
            <a:r>
              <a:rPr lang="en-US" sz="2800" noProof="1">
                <a:latin typeface="Times New Roman" panose="02020603050405020304" pitchFamily="18" charset="0"/>
                <a:cs typeface="Times New Roman" panose="02020603050405020304" pitchFamily="18" charset="0"/>
              </a:rPr>
              <a:t>Then tell us about your age range, gender, cloth size and style you with your favaroite dress.</a:t>
            </a:r>
          </a:p>
          <a:p>
            <a:r>
              <a:rPr lang="en-US" sz="2800" noProof="1">
                <a:latin typeface="Times New Roman" panose="02020603050405020304" pitchFamily="18" charset="0"/>
                <a:cs typeface="Times New Roman" panose="02020603050405020304" pitchFamily="18" charset="0"/>
              </a:rPr>
              <a:t>Sample Code:</a:t>
            </a:r>
          </a:p>
          <a:p>
            <a:pPr marL="536575" lvl="2" indent="0">
              <a:buNone/>
            </a:pPr>
            <a:r>
              <a:rPr lang="en-US" sz="2400" noProof="1">
                <a:latin typeface="Times New Roman" panose="02020603050405020304" pitchFamily="18" charset="0"/>
                <a:cs typeface="Times New Roman" panose="02020603050405020304" pitchFamily="18" charset="0"/>
              </a:rPr>
              <a:t>Age and Gender:</a:t>
            </a:r>
          </a:p>
          <a:p>
            <a:pPr marL="536575" lvl="2" indent="0">
              <a:buNone/>
            </a:pPr>
            <a:r>
              <a:rPr lang="en-US" noProof="1">
                <a:solidFill>
                  <a:schemeClr val="bg2">
                    <a:lumMod val="50000"/>
                  </a:schemeClr>
                </a:solidFill>
                <a:highlight>
                  <a:srgbClr val="C0C0C0"/>
                </a:highlight>
                <a:latin typeface="Times New Roman" panose="02020603050405020304" pitchFamily="18" charset="0"/>
                <a:cs typeface="Times New Roman" panose="02020603050405020304" pitchFamily="18" charset="0"/>
              </a:rPr>
              <a:t>age_model=cv2.dnn.readNetFromCaffe("age.prototxt","dex_chalearn_iccv2015.caffemodel")</a:t>
            </a:r>
          </a:p>
          <a:p>
            <a:pPr marL="536575" lvl="2" indent="0">
              <a:buNone/>
            </a:pPr>
            <a:r>
              <a:rPr lang="en-US" noProof="1">
                <a:solidFill>
                  <a:schemeClr val="bg2">
                    <a:lumMod val="50000"/>
                  </a:schemeClr>
                </a:solidFill>
                <a:highlight>
                  <a:srgbClr val="C0C0C0"/>
                </a:highlight>
                <a:latin typeface="Times New Roman" panose="02020603050405020304" pitchFamily="18" charset="0"/>
                <a:cs typeface="Times New Roman" panose="02020603050405020304" pitchFamily="18" charset="0"/>
              </a:rPr>
              <a:t>gender_model = cv2.dnn.readNetFromCaffe("gender.prototxt", "gender.caffemodel”)</a:t>
            </a:r>
          </a:p>
          <a:p>
            <a:pPr marL="536575" lvl="2" indent="0">
              <a:buNone/>
            </a:pPr>
            <a:r>
              <a:rPr lang="en-US" noProof="1">
                <a:solidFill>
                  <a:schemeClr val="bg2">
                    <a:lumMod val="50000"/>
                  </a:schemeClr>
                </a:solidFill>
                <a:highlight>
                  <a:srgbClr val="C0C0C0"/>
                </a:highlight>
                <a:latin typeface="Times New Roman" panose="02020603050405020304" pitchFamily="18" charset="0"/>
                <a:cs typeface="Times New Roman" panose="02020603050405020304" pitchFamily="18" charset="0"/>
              </a:rPr>
              <a:t>age_model.setInput(img_blob)</a:t>
            </a:r>
          </a:p>
          <a:p>
            <a:pPr marL="536575" lvl="2" indent="0">
              <a:buNone/>
            </a:pPr>
            <a:r>
              <a:rPr lang="en-US" noProof="1">
                <a:solidFill>
                  <a:schemeClr val="bg2">
                    <a:lumMod val="50000"/>
                  </a:schemeClr>
                </a:solidFill>
                <a:highlight>
                  <a:srgbClr val="C0C0C0"/>
                </a:highlight>
                <a:latin typeface="Times New Roman" panose="02020603050405020304" pitchFamily="18" charset="0"/>
                <a:cs typeface="Times New Roman" panose="02020603050405020304" pitchFamily="18" charset="0"/>
              </a:rPr>
              <a:t>        age_dist = age_model.forward()[0]</a:t>
            </a:r>
          </a:p>
          <a:p>
            <a:pPr marL="536575" lvl="2" indent="0">
              <a:buNone/>
            </a:pPr>
            <a:r>
              <a:rPr lang="en-US" noProof="1">
                <a:solidFill>
                  <a:schemeClr val="bg2">
                    <a:lumMod val="50000"/>
                  </a:schemeClr>
                </a:solidFill>
                <a:highlight>
                  <a:srgbClr val="C0C0C0"/>
                </a:highlight>
                <a:latin typeface="Times New Roman" panose="02020603050405020304" pitchFamily="18" charset="0"/>
                <a:cs typeface="Times New Roman" panose="02020603050405020304" pitchFamily="18" charset="0"/>
              </a:rPr>
              <a:t>        gender_model.setInput(img_blob)</a:t>
            </a:r>
          </a:p>
          <a:p>
            <a:pPr marL="536575" lvl="2" indent="0">
              <a:buNone/>
            </a:pPr>
            <a:r>
              <a:rPr lang="en-US" noProof="1">
                <a:solidFill>
                  <a:schemeClr val="bg2">
                    <a:lumMod val="50000"/>
                  </a:schemeClr>
                </a:solidFill>
                <a:highlight>
                  <a:srgbClr val="C0C0C0"/>
                </a:highlight>
                <a:latin typeface="Times New Roman" panose="02020603050405020304" pitchFamily="18" charset="0"/>
                <a:cs typeface="Times New Roman" panose="02020603050405020304" pitchFamily="18" charset="0"/>
              </a:rPr>
              <a:t>        gender_class = gender_model.forward()[0]</a:t>
            </a:r>
          </a:p>
          <a:p>
            <a:pPr marL="536575" lvl="2" indent="0">
              <a:buNone/>
            </a:pPr>
            <a:r>
              <a:rPr lang="en-US" noProof="1">
                <a:solidFill>
                  <a:schemeClr val="bg2">
                    <a:lumMod val="50000"/>
                  </a:schemeClr>
                </a:solidFill>
                <a:highlight>
                  <a:srgbClr val="C0C0C0"/>
                </a:highlight>
                <a:latin typeface="Times New Roman" panose="02020603050405020304" pitchFamily="18" charset="0"/>
                <a:cs typeface="Times New Roman" panose="02020603050405020304" pitchFamily="18" charset="0"/>
              </a:rPr>
              <a:t>        output_indexes = np.array([i for i in range(0, 101)])</a:t>
            </a:r>
          </a:p>
          <a:p>
            <a:pPr marL="536575" lvl="2" indent="0">
              <a:buNone/>
            </a:pPr>
            <a:r>
              <a:rPr lang="en-US" noProof="1">
                <a:solidFill>
                  <a:schemeClr val="bg2">
                    <a:lumMod val="50000"/>
                  </a:schemeClr>
                </a:solidFill>
                <a:highlight>
                  <a:srgbClr val="C0C0C0"/>
                </a:highlight>
                <a:latin typeface="Times New Roman" panose="02020603050405020304" pitchFamily="18" charset="0"/>
                <a:cs typeface="Times New Roman" panose="02020603050405020304" pitchFamily="18" charset="0"/>
              </a:rPr>
              <a:t>        apparent_predictions = round(np.sum(age_dist * output_indexes), 2)</a:t>
            </a:r>
          </a:p>
          <a:p>
            <a:pPr marL="536575" lvl="2" indent="0">
              <a:buNone/>
            </a:pPr>
            <a:r>
              <a:rPr lang="en-US" noProof="1">
                <a:solidFill>
                  <a:schemeClr val="bg2">
                    <a:lumMod val="50000"/>
                  </a:schemeClr>
                </a:solidFill>
                <a:highlight>
                  <a:srgbClr val="C0C0C0"/>
                </a:highlight>
                <a:latin typeface="Times New Roman" panose="02020603050405020304" pitchFamily="18" charset="0"/>
                <a:cs typeface="Times New Roman" panose="02020603050405020304" pitchFamily="18" charset="0"/>
              </a:rPr>
              <a:t>        gender = 'Woman ' if np.argmax(gender_class) == 0 else 'Man'     </a:t>
            </a:r>
            <a:endParaRPr lang="en-US" sz="1600" noProof="1">
              <a:solidFill>
                <a:schemeClr val="bg2">
                  <a:lumMod val="50000"/>
                </a:schemeClr>
              </a:solidFill>
              <a:latin typeface="Times New Roman" panose="02020603050405020304" pitchFamily="18" charset="0"/>
              <a:cs typeface="Times New Roman" panose="02020603050405020304" pitchFamily="18" charset="0"/>
            </a:endParaRPr>
          </a:p>
          <a:p>
            <a:endParaRPr lang="en-US" sz="2800" noProof="1">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a:xfrm>
            <a:off x="10145949" y="6673174"/>
            <a:ext cx="2046051" cy="148826"/>
          </a:xfrm>
        </p:spPr>
        <p:txBody>
          <a:bodyPr/>
          <a:lstStyle/>
          <a:p>
            <a:fld id="{058DB212-BFA2-403F-85EF-DFD3FF6D973A}" type="slidenum">
              <a:rPr lang="en-US" smtClean="0"/>
              <a:pPr/>
              <a:t>15</a:t>
            </a:fld>
            <a:endParaRPr lang="en-US" dirty="0"/>
          </a:p>
        </p:txBody>
      </p:sp>
    </p:spTree>
    <p:extLst>
      <p:ext uri="{BB962C8B-B14F-4D97-AF65-F5344CB8AC3E}">
        <p14:creationId xmlns:p14="http://schemas.microsoft.com/office/powerpoint/2010/main" val="3979708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60000" y="360000"/>
            <a:ext cx="11473200" cy="573855"/>
          </a:xfrm>
        </p:spPr>
        <p:txBody>
          <a:bodyPr/>
          <a:lstStyle/>
          <a:p>
            <a:r>
              <a:rPr lang="en-US" sz="3600" dirty="0"/>
              <a:t>Working</a:t>
            </a:r>
          </a:p>
        </p:txBody>
      </p:sp>
      <p:sp>
        <p:nvSpPr>
          <p:cNvPr id="4" name="Content Placeholder 3">
            <a:extLst>
              <a:ext uri="{FF2B5EF4-FFF2-40B4-BE49-F238E27FC236}">
                <a16:creationId xmlns:a16="http://schemas.microsoft.com/office/drawing/2014/main" id="{7690C477-BA22-4245-8755-3AD8FB4AB2FB}"/>
              </a:ext>
            </a:extLst>
          </p:cNvPr>
          <p:cNvSpPr>
            <a:spLocks noGrp="1"/>
          </p:cNvSpPr>
          <p:nvPr>
            <p:ph sz="half" idx="1"/>
          </p:nvPr>
        </p:nvSpPr>
        <p:spPr>
          <a:xfrm>
            <a:off x="360000" y="1147864"/>
            <a:ext cx="11472000" cy="4756825"/>
          </a:xfrm>
        </p:spPr>
        <p:txBody>
          <a:bodyPr/>
          <a:lstStyle/>
          <a:p>
            <a:r>
              <a:rPr lang="en-US" sz="2800" noProof="1">
                <a:latin typeface="Times New Roman" panose="02020603050405020304" pitchFamily="18" charset="0"/>
                <a:cs typeface="Times New Roman" panose="02020603050405020304" pitchFamily="18" charset="0"/>
              </a:rPr>
              <a:t>Sample Code:</a:t>
            </a:r>
          </a:p>
          <a:p>
            <a:pPr marL="536575" lvl="2" indent="0">
              <a:buNone/>
            </a:pPr>
            <a:r>
              <a:rPr lang="en-US" sz="2400" noProof="1">
                <a:latin typeface="Times New Roman" panose="02020603050405020304" pitchFamily="18" charset="0"/>
                <a:cs typeface="Times New Roman" panose="02020603050405020304" pitchFamily="18" charset="0"/>
              </a:rPr>
              <a:t>Measurements:</a:t>
            </a:r>
            <a:endParaRPr lang="en-US" sz="2800" noProof="1">
              <a:latin typeface="Times New Roman" panose="02020603050405020304" pitchFamily="18" charset="0"/>
              <a:cs typeface="Times New Roman" panose="02020603050405020304" pitchFamily="18" charset="0"/>
            </a:endParaRPr>
          </a:p>
          <a:p>
            <a:pPr marL="536575" lvl="2" indent="0">
              <a:buNone/>
            </a:pPr>
            <a:r>
              <a:rPr lang="en-US" noProof="1">
                <a:solidFill>
                  <a:schemeClr val="bg2">
                    <a:lumMod val="50000"/>
                  </a:schemeClr>
                </a:solidFill>
                <a:highlight>
                  <a:srgbClr val="C0C0C0"/>
                </a:highlight>
                <a:latin typeface="Times New Roman" panose="02020603050405020304" pitchFamily="18" charset="0"/>
                <a:cs typeface="Times New Roman" panose="02020603050405020304" pitchFamily="18" charset="0"/>
              </a:rPr>
              <a:t>MODE == "MPI":</a:t>
            </a:r>
          </a:p>
          <a:p>
            <a:pPr marL="536575" lvl="2" indent="0">
              <a:buNone/>
            </a:pPr>
            <a:r>
              <a:rPr lang="en-US" noProof="1">
                <a:solidFill>
                  <a:schemeClr val="bg2">
                    <a:lumMod val="50000"/>
                  </a:schemeClr>
                </a:solidFill>
                <a:highlight>
                  <a:srgbClr val="C0C0C0"/>
                </a:highlight>
                <a:latin typeface="Times New Roman" panose="02020603050405020304" pitchFamily="18" charset="0"/>
                <a:cs typeface="Times New Roman" panose="02020603050405020304" pitchFamily="18" charset="0"/>
              </a:rPr>
              <a:t>        protoFile = "pose_deploy_linevec_faster_4_stages.prototxt"</a:t>
            </a:r>
          </a:p>
          <a:p>
            <a:pPr marL="536575" lvl="2" indent="0">
              <a:buNone/>
            </a:pPr>
            <a:r>
              <a:rPr lang="en-US" noProof="1">
                <a:solidFill>
                  <a:schemeClr val="bg2">
                    <a:lumMod val="50000"/>
                  </a:schemeClr>
                </a:solidFill>
                <a:highlight>
                  <a:srgbClr val="C0C0C0"/>
                </a:highlight>
                <a:latin typeface="Times New Roman" panose="02020603050405020304" pitchFamily="18" charset="0"/>
                <a:cs typeface="Times New Roman" panose="02020603050405020304" pitchFamily="18" charset="0"/>
              </a:rPr>
              <a:t>        weightsFile = "pose_iter_160000.caffemodel"</a:t>
            </a:r>
          </a:p>
          <a:p>
            <a:pPr marL="536575" lvl="2" indent="0">
              <a:buNone/>
            </a:pPr>
            <a:r>
              <a:rPr lang="en-US" noProof="1">
                <a:solidFill>
                  <a:schemeClr val="bg2">
                    <a:lumMod val="50000"/>
                  </a:schemeClr>
                </a:solidFill>
                <a:highlight>
                  <a:srgbClr val="C0C0C0"/>
                </a:highlight>
                <a:latin typeface="Times New Roman" panose="02020603050405020304" pitchFamily="18" charset="0"/>
                <a:cs typeface="Times New Roman" panose="02020603050405020304" pitchFamily="18" charset="0"/>
              </a:rPr>
              <a:t>        nPoints = 15</a:t>
            </a:r>
          </a:p>
          <a:p>
            <a:pPr marL="536575" lvl="2" indent="0">
              <a:buNone/>
            </a:pPr>
            <a:r>
              <a:rPr lang="en-US" noProof="1">
                <a:solidFill>
                  <a:schemeClr val="bg2">
                    <a:lumMod val="50000"/>
                  </a:schemeClr>
                </a:solidFill>
                <a:highlight>
                  <a:srgbClr val="C0C0C0"/>
                </a:highlight>
                <a:latin typeface="Times New Roman" panose="02020603050405020304" pitchFamily="18" charset="0"/>
                <a:cs typeface="Times New Roman" panose="02020603050405020304" pitchFamily="18" charset="0"/>
              </a:rPr>
              <a:t>        POSE_PAIRS = [[0, 1], [1, 2], [2, 3], [3, 4], [1, 5], [5, 6], [6, 7], [1, 14], [14, 8], [8, 9], [9, 10],</a:t>
            </a:r>
          </a:p>
          <a:p>
            <a:pPr marL="536575" lvl="2" indent="0">
              <a:buNone/>
            </a:pPr>
            <a:r>
              <a:rPr lang="en-US" noProof="1">
                <a:solidFill>
                  <a:schemeClr val="bg2">
                    <a:lumMod val="50000"/>
                  </a:schemeClr>
                </a:solidFill>
                <a:highlight>
                  <a:srgbClr val="C0C0C0"/>
                </a:highlight>
                <a:latin typeface="Times New Roman" panose="02020603050405020304" pitchFamily="18" charset="0"/>
                <a:cs typeface="Times New Roman" panose="02020603050405020304" pitchFamily="18" charset="0"/>
              </a:rPr>
              <a:t>                      [14, 11], [11, 12], [12, 13]]</a:t>
            </a:r>
          </a:p>
          <a:p>
            <a:pPr marL="536575" lvl="2" indent="0">
              <a:buNone/>
            </a:pPr>
            <a:r>
              <a:rPr lang="en-US" noProof="1">
                <a:solidFill>
                  <a:schemeClr val="bg2">
                    <a:lumMod val="50000"/>
                  </a:schemeClr>
                </a:solidFill>
                <a:highlight>
                  <a:srgbClr val="C0C0C0"/>
                </a:highlight>
                <a:latin typeface="Times New Roman" panose="02020603050405020304" pitchFamily="18" charset="0"/>
                <a:cs typeface="Times New Roman" panose="02020603050405020304" pitchFamily="18" charset="0"/>
              </a:rPr>
              <a:t>    frame = cv2.imread(img)</a:t>
            </a:r>
          </a:p>
          <a:p>
            <a:pPr marL="536575" lvl="2" indent="0">
              <a:buNone/>
            </a:pPr>
            <a:r>
              <a:rPr lang="en-US" noProof="1">
                <a:solidFill>
                  <a:schemeClr val="bg2">
                    <a:lumMod val="50000"/>
                  </a:schemeClr>
                </a:solidFill>
                <a:highlight>
                  <a:srgbClr val="C0C0C0"/>
                </a:highlight>
                <a:latin typeface="Times New Roman" panose="02020603050405020304" pitchFamily="18" charset="0"/>
                <a:cs typeface="Times New Roman" panose="02020603050405020304" pitchFamily="18" charset="0"/>
              </a:rPr>
              <a:t>    frameCopy = np.copy(frame)</a:t>
            </a:r>
          </a:p>
          <a:p>
            <a:pPr marL="536575" lvl="2" indent="0">
              <a:buNone/>
            </a:pPr>
            <a:r>
              <a:rPr lang="en-US" noProof="1">
                <a:solidFill>
                  <a:schemeClr val="bg2">
                    <a:lumMod val="50000"/>
                  </a:schemeClr>
                </a:solidFill>
                <a:highlight>
                  <a:srgbClr val="C0C0C0"/>
                </a:highlight>
                <a:latin typeface="Times New Roman" panose="02020603050405020304" pitchFamily="18" charset="0"/>
                <a:cs typeface="Times New Roman" panose="02020603050405020304" pitchFamily="18" charset="0"/>
              </a:rPr>
              <a:t>    frameWidth = frame.shape[1]</a:t>
            </a:r>
          </a:p>
          <a:p>
            <a:pPr marL="536575" lvl="2" indent="0">
              <a:buNone/>
            </a:pPr>
            <a:r>
              <a:rPr lang="en-US" noProof="1">
                <a:solidFill>
                  <a:schemeClr val="bg2">
                    <a:lumMod val="50000"/>
                  </a:schemeClr>
                </a:solidFill>
                <a:highlight>
                  <a:srgbClr val="C0C0C0"/>
                </a:highlight>
                <a:latin typeface="Times New Roman" panose="02020603050405020304" pitchFamily="18" charset="0"/>
                <a:cs typeface="Times New Roman" panose="02020603050405020304" pitchFamily="18" charset="0"/>
              </a:rPr>
              <a:t>    frameHeight = frame.shape[0]</a:t>
            </a:r>
          </a:p>
          <a:p>
            <a:pPr marL="536575" lvl="2" indent="0">
              <a:buNone/>
            </a:pPr>
            <a:r>
              <a:rPr lang="en-US" noProof="1">
                <a:solidFill>
                  <a:schemeClr val="bg2">
                    <a:lumMod val="50000"/>
                  </a:schemeClr>
                </a:solidFill>
                <a:highlight>
                  <a:srgbClr val="C0C0C0"/>
                </a:highlight>
                <a:latin typeface="Times New Roman" panose="02020603050405020304" pitchFamily="18" charset="0"/>
                <a:cs typeface="Times New Roman" panose="02020603050405020304" pitchFamily="18" charset="0"/>
              </a:rPr>
              <a:t>    threshold = 0.1</a:t>
            </a:r>
          </a:p>
          <a:p>
            <a:pPr marL="536575" lvl="2" indent="0">
              <a:buNone/>
            </a:pPr>
            <a:r>
              <a:rPr lang="en-US" noProof="1">
                <a:solidFill>
                  <a:schemeClr val="bg2">
                    <a:lumMod val="50000"/>
                  </a:schemeClr>
                </a:solidFill>
                <a:highlight>
                  <a:srgbClr val="C0C0C0"/>
                </a:highlight>
                <a:latin typeface="Times New Roman" panose="02020603050405020304" pitchFamily="18" charset="0"/>
                <a:cs typeface="Times New Roman" panose="02020603050405020304" pitchFamily="18" charset="0"/>
              </a:rPr>
              <a:t>    net = cv2.dnn.readNetFromCaffe(protoFile, weightsFile)</a:t>
            </a:r>
          </a:p>
          <a:p>
            <a:pPr marL="536575" lvl="2" indent="0">
              <a:buNone/>
            </a:pPr>
            <a:r>
              <a:rPr lang="en-US" noProof="1">
                <a:solidFill>
                  <a:schemeClr val="bg2">
                    <a:lumMod val="50000"/>
                  </a:schemeClr>
                </a:solidFill>
                <a:highlight>
                  <a:srgbClr val="C0C0C0"/>
                </a:highlight>
                <a:latin typeface="Times New Roman" panose="02020603050405020304" pitchFamily="18" charset="0"/>
                <a:cs typeface="Times New Roman" panose="02020603050405020304" pitchFamily="18" charset="0"/>
              </a:rPr>
              <a:t>    net.setPreferableBackend(cv2.dnn.DNN_TARGET_CPU)</a:t>
            </a:r>
          </a:p>
          <a:p>
            <a:r>
              <a:rPr lang="en-US" sz="2800" noProof="1">
                <a:solidFill>
                  <a:schemeClr val="tx1"/>
                </a:solidFill>
                <a:latin typeface="Times New Roman" panose="02020603050405020304" pitchFamily="18" charset="0"/>
                <a:cs typeface="Times New Roman" panose="02020603050405020304" pitchFamily="18" charset="0"/>
              </a:rPr>
              <a:t>Live Demo</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a:xfrm>
            <a:off x="10145949" y="6673174"/>
            <a:ext cx="2046051" cy="148826"/>
          </a:xfrm>
        </p:spPr>
        <p:txBody>
          <a:bodyPr/>
          <a:lstStyle/>
          <a:p>
            <a:fld id="{058DB212-BFA2-403F-85EF-DFD3FF6D973A}" type="slidenum">
              <a:rPr lang="en-US" smtClean="0"/>
              <a:pPr/>
              <a:t>16</a:t>
            </a:fld>
            <a:endParaRPr lang="en-US" dirty="0"/>
          </a:p>
        </p:txBody>
      </p:sp>
    </p:spTree>
    <p:extLst>
      <p:ext uri="{BB962C8B-B14F-4D97-AF65-F5344CB8AC3E}">
        <p14:creationId xmlns:p14="http://schemas.microsoft.com/office/powerpoint/2010/main" val="1261981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60000" y="360000"/>
            <a:ext cx="11473200" cy="573855"/>
          </a:xfrm>
        </p:spPr>
        <p:txBody>
          <a:bodyPr/>
          <a:lstStyle/>
          <a:p>
            <a:r>
              <a:rPr lang="en-US" sz="3600" dirty="0"/>
              <a:t>Input/Output</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a:xfrm>
            <a:off x="10145949" y="6673174"/>
            <a:ext cx="2046051" cy="148826"/>
          </a:xfrm>
        </p:spPr>
        <p:txBody>
          <a:bodyPr/>
          <a:lstStyle/>
          <a:p>
            <a:fld id="{058DB212-BFA2-403F-85EF-DFD3FF6D973A}" type="slidenum">
              <a:rPr lang="en-US" smtClean="0"/>
              <a:pPr/>
              <a:t>17</a:t>
            </a:fld>
            <a:endParaRPr lang="en-US" dirty="0"/>
          </a:p>
        </p:txBody>
      </p:sp>
      <p:pic>
        <p:nvPicPr>
          <p:cNvPr id="7" name="Picture 6">
            <a:extLst>
              <a:ext uri="{FF2B5EF4-FFF2-40B4-BE49-F238E27FC236}">
                <a16:creationId xmlns:a16="http://schemas.microsoft.com/office/drawing/2014/main" id="{A9DD3C5B-0D0A-452B-B65D-05785EED2AF4}"/>
              </a:ext>
            </a:extLst>
          </p:cNvPr>
          <p:cNvPicPr>
            <a:picLocks noChangeAspect="1"/>
          </p:cNvPicPr>
          <p:nvPr/>
        </p:nvPicPr>
        <p:blipFill rotWithShape="1">
          <a:blip r:embed="rId2"/>
          <a:srcRect l="18451" t="7519" r="18672" b="13785"/>
          <a:stretch/>
        </p:blipFill>
        <p:spPr>
          <a:xfrm>
            <a:off x="5497251" y="933854"/>
            <a:ext cx="6334749" cy="4494180"/>
          </a:xfrm>
          <a:prstGeom prst="rect">
            <a:avLst/>
          </a:prstGeom>
        </p:spPr>
      </p:pic>
      <p:pic>
        <p:nvPicPr>
          <p:cNvPr id="10" name="Picture 9">
            <a:extLst>
              <a:ext uri="{FF2B5EF4-FFF2-40B4-BE49-F238E27FC236}">
                <a16:creationId xmlns:a16="http://schemas.microsoft.com/office/drawing/2014/main" id="{FB2132B2-0048-4300-9529-36073EB858D7}"/>
              </a:ext>
            </a:extLst>
          </p:cNvPr>
          <p:cNvPicPr>
            <a:picLocks noChangeAspect="1"/>
          </p:cNvPicPr>
          <p:nvPr/>
        </p:nvPicPr>
        <p:blipFill>
          <a:blip r:embed="rId3"/>
          <a:stretch>
            <a:fillRect/>
          </a:stretch>
        </p:blipFill>
        <p:spPr>
          <a:xfrm>
            <a:off x="358799" y="933854"/>
            <a:ext cx="2423311" cy="5564146"/>
          </a:xfrm>
          <a:prstGeom prst="rect">
            <a:avLst/>
          </a:prstGeom>
        </p:spPr>
      </p:pic>
      <p:pic>
        <p:nvPicPr>
          <p:cNvPr id="12" name="Picture 11">
            <a:extLst>
              <a:ext uri="{FF2B5EF4-FFF2-40B4-BE49-F238E27FC236}">
                <a16:creationId xmlns:a16="http://schemas.microsoft.com/office/drawing/2014/main" id="{69984294-8A1D-454A-BB6A-EE316AD28E64}"/>
              </a:ext>
            </a:extLst>
          </p:cNvPr>
          <p:cNvPicPr>
            <a:picLocks noChangeAspect="1"/>
          </p:cNvPicPr>
          <p:nvPr/>
        </p:nvPicPr>
        <p:blipFill>
          <a:blip r:embed="rId4"/>
          <a:stretch>
            <a:fillRect/>
          </a:stretch>
        </p:blipFill>
        <p:spPr>
          <a:xfrm>
            <a:off x="2928025" y="933855"/>
            <a:ext cx="2423311" cy="5564146"/>
          </a:xfrm>
          <a:prstGeom prst="rect">
            <a:avLst/>
          </a:prstGeom>
        </p:spPr>
      </p:pic>
      <p:sp>
        <p:nvSpPr>
          <p:cNvPr id="13" name="Title 1">
            <a:extLst>
              <a:ext uri="{FF2B5EF4-FFF2-40B4-BE49-F238E27FC236}">
                <a16:creationId xmlns:a16="http://schemas.microsoft.com/office/drawing/2014/main" id="{79552370-7490-4850-B8B4-8837C788CAA9}"/>
              </a:ext>
            </a:extLst>
          </p:cNvPr>
          <p:cNvSpPr txBox="1">
            <a:spLocks/>
          </p:cNvSpPr>
          <p:nvPr/>
        </p:nvSpPr>
        <p:spPr>
          <a:xfrm>
            <a:off x="5497250" y="5569123"/>
            <a:ext cx="6334749" cy="928877"/>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pPr marL="514350" indent="-514350">
              <a:buAutoNum type="arabicPeriod"/>
            </a:pPr>
            <a:r>
              <a:rPr lang="en-US" sz="2800" dirty="0">
                <a:latin typeface="Times New Roman" panose="02020603050405020304" pitchFamily="18" charset="0"/>
                <a:cs typeface="Times New Roman" panose="02020603050405020304" pitchFamily="18" charset="0"/>
              </a:rPr>
              <a:t>Green Image,   2.   Aruco tag Image</a:t>
            </a:r>
          </a:p>
          <a:p>
            <a:r>
              <a:rPr lang="en-US" sz="2800" dirty="0">
                <a:latin typeface="Times New Roman" panose="02020603050405020304" pitchFamily="18" charset="0"/>
                <a:cs typeface="Times New Roman" panose="02020603050405020304" pitchFamily="18" charset="0"/>
              </a:rPr>
              <a:t>3.   Output Image</a:t>
            </a:r>
          </a:p>
        </p:txBody>
      </p:sp>
    </p:spTree>
    <p:extLst>
      <p:ext uri="{BB962C8B-B14F-4D97-AF65-F5344CB8AC3E}">
        <p14:creationId xmlns:p14="http://schemas.microsoft.com/office/powerpoint/2010/main" val="3084601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a:xfrm>
            <a:off x="360000" y="360000"/>
            <a:ext cx="11473200" cy="573855"/>
          </a:xfrm>
        </p:spPr>
        <p:txBody>
          <a:bodyPr/>
          <a:lstStyle/>
          <a:p>
            <a:r>
              <a:rPr lang="en-US" sz="3600" dirty="0"/>
              <a:t>Future Work</a:t>
            </a:r>
          </a:p>
        </p:txBody>
      </p:sp>
      <p:sp>
        <p:nvSpPr>
          <p:cNvPr id="4" name="Content Placeholder 3">
            <a:extLst>
              <a:ext uri="{FF2B5EF4-FFF2-40B4-BE49-F238E27FC236}">
                <a16:creationId xmlns:a16="http://schemas.microsoft.com/office/drawing/2014/main" id="{7690C477-BA22-4245-8755-3AD8FB4AB2FB}"/>
              </a:ext>
            </a:extLst>
          </p:cNvPr>
          <p:cNvSpPr>
            <a:spLocks noGrp="1"/>
          </p:cNvSpPr>
          <p:nvPr>
            <p:ph sz="half" idx="1"/>
          </p:nvPr>
        </p:nvSpPr>
        <p:spPr>
          <a:xfrm>
            <a:off x="360000" y="1566153"/>
            <a:ext cx="11472000" cy="3239311"/>
          </a:xfrm>
        </p:spPr>
        <p:txBody>
          <a:bodyPr/>
          <a:lstStyle/>
          <a:p>
            <a:r>
              <a:rPr lang="en-US" sz="2800" noProof="1">
                <a:latin typeface="Times New Roman" panose="02020603050405020304" pitchFamily="18" charset="0"/>
                <a:cs typeface="Times New Roman" panose="02020603050405020304" pitchFamily="18" charset="0"/>
              </a:rPr>
              <a:t>More number of Dresses.</a:t>
            </a:r>
          </a:p>
          <a:p>
            <a:r>
              <a:rPr lang="en-US" sz="2800" noProof="1">
                <a:latin typeface="Times New Roman" panose="02020603050405020304" pitchFamily="18" charset="0"/>
                <a:cs typeface="Times New Roman" panose="02020603050405020304" pitchFamily="18" charset="0"/>
              </a:rPr>
              <a:t>Using only one pic as input</a:t>
            </a:r>
          </a:p>
          <a:p>
            <a:r>
              <a:rPr lang="en-US" sz="2800" noProof="1">
                <a:latin typeface="Times New Roman" panose="02020603050405020304" pitchFamily="18" charset="0"/>
                <a:cs typeface="Times New Roman" panose="02020603050405020304" pitchFamily="18" charset="0"/>
              </a:rPr>
              <a:t>Better UI</a:t>
            </a:r>
          </a:p>
          <a:p>
            <a:r>
              <a:rPr lang="en-US" sz="2800" noProof="1">
                <a:latin typeface="Times New Roman" panose="02020603050405020304" pitchFamily="18" charset="0"/>
                <a:cs typeface="Times New Roman" panose="02020603050405020304" pitchFamily="18" charset="0"/>
              </a:rPr>
              <a:t>More predictions like Ethinicity, recommandance according to their past choices.</a:t>
            </a:r>
          </a:p>
          <a:p>
            <a:r>
              <a:rPr lang="en-US" sz="2800" noProof="1">
                <a:latin typeface="Times New Roman" panose="02020603050405020304" pitchFamily="18" charset="0"/>
                <a:cs typeface="Times New Roman" panose="02020603050405020304" pitchFamily="18" charset="0"/>
              </a:rPr>
              <a:t>Integration with Cloud.</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a:xfrm>
            <a:off x="10145949" y="6673174"/>
            <a:ext cx="2046051" cy="148826"/>
          </a:xfrm>
        </p:spPr>
        <p:txBody>
          <a:bodyPr/>
          <a:lstStyle/>
          <a:p>
            <a:fld id="{058DB212-BFA2-403F-85EF-DFD3FF6D973A}" type="slidenum">
              <a:rPr lang="en-US" smtClean="0"/>
              <a:pPr/>
              <a:t>18</a:t>
            </a:fld>
            <a:endParaRPr lang="en-US" dirty="0"/>
          </a:p>
        </p:txBody>
      </p:sp>
    </p:spTree>
    <p:extLst>
      <p:ext uri="{BB962C8B-B14F-4D97-AF65-F5344CB8AC3E}">
        <p14:creationId xmlns:p14="http://schemas.microsoft.com/office/powerpoint/2010/main" val="2399742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sz="3600" dirty="0"/>
              <a:t>Summary</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360000" y="1001200"/>
            <a:ext cx="6992936" cy="5496800"/>
          </a:xfrm>
        </p:spPr>
        <p:txBody>
          <a:bodyPr/>
          <a:lstStyle/>
          <a:p>
            <a:pPr algn="just"/>
            <a:r>
              <a:rPr lang="en-US" sz="2800" noProof="1"/>
              <a:t>Course Outcome </a:t>
            </a:r>
          </a:p>
          <a:p>
            <a:pPr lvl="1" algn="just"/>
            <a:r>
              <a:rPr lang="en-US" sz="2400" dirty="0"/>
              <a:t>Learnt basics of AI and Data Science.</a:t>
            </a:r>
          </a:p>
          <a:p>
            <a:pPr lvl="1" algn="just"/>
            <a:r>
              <a:rPr lang="en-US" sz="2400" dirty="0"/>
              <a:t>Learnt about new technologies like Machine Learning, Deep Learning, Computer Vision etc.</a:t>
            </a:r>
          </a:p>
          <a:p>
            <a:pPr lvl="1" algn="just"/>
            <a:r>
              <a:rPr lang="en-US" sz="2400" dirty="0"/>
              <a:t>Done some hand on projects related to these technology and use them in real life.</a:t>
            </a:r>
          </a:p>
          <a:p>
            <a:pPr lvl="1" algn="just"/>
            <a:r>
              <a:rPr lang="en-US" sz="2400" dirty="0"/>
              <a:t>Learnt how data gathered, separated and filtering out useful features from data.</a:t>
            </a:r>
          </a:p>
          <a:p>
            <a:pPr algn="just"/>
            <a:r>
              <a:rPr lang="en-US" sz="2800" noProof="1"/>
              <a:t>Artificial Intelligence is our new future. In up coming days all things will be working on their own intelligence.</a:t>
            </a:r>
            <a:endParaRPr lang="en-US" sz="2800" dirty="0"/>
          </a:p>
          <a:p>
            <a:pPr algn="just"/>
            <a:r>
              <a:rPr lang="en-US" sz="2800" dirty="0"/>
              <a:t>Data Science is something that powers the AI. There will be no existence of AI without DS.</a:t>
            </a:r>
          </a:p>
        </p:txBody>
      </p:sp>
      <p:cxnSp>
        <p:nvCxnSpPr>
          <p:cNvPr id="7" name="Straight Connector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Placeholder 10" descr="stack of three books on a table">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7804150" y="0"/>
            <a:ext cx="4387850" cy="6679488"/>
          </a:xfrm>
        </p:spPr>
      </p:pic>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a:xfrm>
            <a:off x="10204315" y="6679488"/>
            <a:ext cx="1987685" cy="142511"/>
          </a:xfrm>
        </p:spPr>
        <p:txBody>
          <a:bodyPr/>
          <a:lstStyle/>
          <a:p>
            <a:fld id="{058DB212-BFA2-403F-85EF-DFD3FF6D973A}" type="slidenum">
              <a:rPr lang="en-US" smtClean="0"/>
              <a:pPr/>
              <a:t>19</a:t>
            </a:fld>
            <a:endParaRPr lang="en-US" dirty="0"/>
          </a:p>
        </p:txBody>
      </p:sp>
      <p:pic>
        <p:nvPicPr>
          <p:cNvPr id="10" name="Picture Placeholder 8" descr="molecular models laying on top of a copy of the periodic table">
            <a:extLst>
              <a:ext uri="{FF2B5EF4-FFF2-40B4-BE49-F238E27FC236}">
                <a16:creationId xmlns:a16="http://schemas.microsoft.com/office/drawing/2014/main" id="{490C23F3-A7FB-46FB-A9F3-EE4A9397C6F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803786" y="0"/>
            <a:ext cx="4388213" cy="6678000"/>
          </a:xfrm>
          <a:prstGeom prst="rect">
            <a:avLst/>
          </a:prstGeom>
          <a:solidFill>
            <a:schemeClr val="bg1">
              <a:lumMod val="95000"/>
            </a:schemeClr>
          </a:solidFill>
        </p:spPr>
      </p:pic>
      <p:pic>
        <p:nvPicPr>
          <p:cNvPr id="12" name="Picture Placeholder 8" descr="Person in space suite in space ship">
            <a:extLst>
              <a:ext uri="{FF2B5EF4-FFF2-40B4-BE49-F238E27FC236}">
                <a16:creationId xmlns:a16="http://schemas.microsoft.com/office/drawing/2014/main" id="{0934DDAE-ACFB-4BFA-BD57-F83022655AA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803421" y="978"/>
            <a:ext cx="4388577" cy="6677022"/>
          </a:xfrm>
          <a:prstGeom prst="rect">
            <a:avLst/>
          </a:prstGeom>
        </p:spPr>
      </p:pic>
    </p:spTree>
    <p:extLst>
      <p:ext uri="{BB962C8B-B14F-4D97-AF65-F5344CB8AC3E}">
        <p14:creationId xmlns:p14="http://schemas.microsoft.com/office/powerpoint/2010/main" val="851971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a:xfrm>
            <a:off x="153653" y="71683"/>
            <a:ext cx="3759807" cy="455531"/>
          </a:xfrm>
        </p:spPr>
        <p:txBody>
          <a:bodyPr/>
          <a:lstStyle/>
          <a:p>
            <a:r>
              <a:rPr lang="en-US" sz="3600" dirty="0">
                <a:latin typeface="Times New Roman" panose="02020603050405020304" pitchFamily="18" charset="0"/>
                <a:cs typeface="Times New Roman" panose="02020603050405020304" pitchFamily="18" charset="0"/>
              </a:rPr>
              <a:t>Table of Content</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a:xfrm>
            <a:off x="768482" y="488303"/>
            <a:ext cx="4484450" cy="4958064"/>
          </a:xfrm>
        </p:spPr>
        <p:txBody>
          <a:bodyPr/>
          <a:lstStyle/>
          <a:p>
            <a:pPr marL="514350" indent="-514350">
              <a:buSzPct val="95000"/>
              <a:buFont typeface="+mj-lt"/>
              <a:buAutoNum type="arabicPeriod"/>
            </a:pPr>
            <a:r>
              <a:rPr lang="en-US" sz="2600" spc="0" noProof="1">
                <a:latin typeface="Times New Roman" panose="02020603050405020304" pitchFamily="18" charset="0"/>
                <a:cs typeface="Times New Roman" panose="02020603050405020304" pitchFamily="18" charset="0"/>
              </a:rPr>
              <a:t>About Course</a:t>
            </a:r>
          </a:p>
          <a:p>
            <a:pPr marL="971550" lvl="1" indent="-514350" algn="l">
              <a:buSzPct val="95000"/>
              <a:buFont typeface="Arial" panose="020B0604020202020204" pitchFamily="34" charset="0"/>
              <a:buChar char="•"/>
            </a:pPr>
            <a:r>
              <a:rPr lang="en-US" sz="1800" noProof="1">
                <a:solidFill>
                  <a:schemeClr val="bg1"/>
                </a:solidFill>
                <a:latin typeface="Times New Roman" panose="02020603050405020304" pitchFamily="18" charset="0"/>
                <a:cs typeface="Times New Roman" panose="02020603050405020304" pitchFamily="18" charset="0"/>
              </a:rPr>
              <a:t>Purpose of course</a:t>
            </a:r>
          </a:p>
          <a:p>
            <a:pPr marL="971550" lvl="1" indent="-514350" algn="l">
              <a:buSzPct val="95000"/>
              <a:buFont typeface="Arial" panose="020B0604020202020204" pitchFamily="34" charset="0"/>
              <a:buChar char="•"/>
            </a:pPr>
            <a:r>
              <a:rPr lang="en-US" sz="1800" noProof="1">
                <a:solidFill>
                  <a:schemeClr val="bg1"/>
                </a:solidFill>
                <a:latin typeface="Times New Roman" panose="02020603050405020304" pitchFamily="18" charset="0"/>
                <a:cs typeface="Times New Roman" panose="02020603050405020304" pitchFamily="18" charset="0"/>
              </a:rPr>
              <a:t>Description of course</a:t>
            </a:r>
          </a:p>
          <a:p>
            <a:pPr marL="514350" indent="-514350">
              <a:buSzPct val="95000"/>
              <a:buFont typeface="+mj-lt"/>
              <a:buAutoNum type="arabicPeriod"/>
            </a:pPr>
            <a:r>
              <a:rPr lang="en-US" sz="2600" spc="0" noProof="1">
                <a:latin typeface="Times New Roman" panose="02020603050405020304" pitchFamily="18" charset="0"/>
                <a:cs typeface="Times New Roman" panose="02020603050405020304" pitchFamily="18" charset="0"/>
              </a:rPr>
              <a:t>Introduction</a:t>
            </a:r>
          </a:p>
          <a:p>
            <a:pPr marL="971550" lvl="1" indent="-514350" algn="l">
              <a:buSzPct val="95000"/>
              <a:buFont typeface="Arial" panose="020B0604020202020204" pitchFamily="34" charset="0"/>
              <a:buChar char="•"/>
            </a:pPr>
            <a:r>
              <a:rPr lang="en-US" sz="1800" noProof="1">
                <a:solidFill>
                  <a:schemeClr val="bg1"/>
                </a:solidFill>
                <a:latin typeface="Times New Roman" panose="02020603050405020304" pitchFamily="18" charset="0"/>
                <a:cs typeface="Times New Roman" panose="02020603050405020304" pitchFamily="18" charset="0"/>
              </a:rPr>
              <a:t>Artificial Intelligence</a:t>
            </a:r>
          </a:p>
          <a:p>
            <a:pPr marL="971550" lvl="1" indent="-514350" algn="l">
              <a:buSzPct val="95000"/>
              <a:buFont typeface="Arial" panose="020B0604020202020204" pitchFamily="34" charset="0"/>
              <a:buChar char="•"/>
            </a:pPr>
            <a:r>
              <a:rPr lang="en-US" sz="1800" noProof="1">
                <a:solidFill>
                  <a:schemeClr val="bg1"/>
                </a:solidFill>
                <a:latin typeface="Times New Roman" panose="02020603050405020304" pitchFamily="18" charset="0"/>
                <a:cs typeface="Times New Roman" panose="02020603050405020304" pitchFamily="18" charset="0"/>
              </a:rPr>
              <a:t>Data Science</a:t>
            </a:r>
          </a:p>
          <a:p>
            <a:pPr marL="514350" indent="-514350">
              <a:buSzPct val="95000"/>
              <a:buFont typeface="+mj-lt"/>
              <a:buAutoNum type="arabicPeriod"/>
            </a:pPr>
            <a:r>
              <a:rPr lang="en-US" sz="2600" spc="0" noProof="1">
                <a:latin typeface="Times New Roman" panose="02020603050405020304" pitchFamily="18" charset="0"/>
                <a:cs typeface="Times New Roman" panose="02020603050405020304" pitchFamily="18" charset="0"/>
              </a:rPr>
              <a:t>Artificial Intelligence</a:t>
            </a:r>
            <a:endParaRPr lang="en-US" sz="2600" noProof="1">
              <a:solidFill>
                <a:schemeClr val="bg1"/>
              </a:solidFill>
              <a:latin typeface="Times New Roman" panose="02020603050405020304" pitchFamily="18" charset="0"/>
              <a:cs typeface="Times New Roman" panose="02020603050405020304" pitchFamily="18" charset="0"/>
            </a:endParaRPr>
          </a:p>
          <a:p>
            <a:pPr marL="514350" indent="-514350">
              <a:buSzPct val="95000"/>
              <a:buFont typeface="+mj-lt"/>
              <a:buAutoNum type="arabicPeriod"/>
            </a:pPr>
            <a:r>
              <a:rPr lang="en-US" sz="2600" spc="0" noProof="1">
                <a:latin typeface="Times New Roman" panose="02020603050405020304" pitchFamily="18" charset="0"/>
                <a:cs typeface="Times New Roman" panose="02020603050405020304" pitchFamily="18" charset="0"/>
              </a:rPr>
              <a:t>Data Science</a:t>
            </a:r>
            <a:endParaRPr lang="en-US" sz="2600" noProof="1">
              <a:solidFill>
                <a:schemeClr val="bg1"/>
              </a:solidFill>
              <a:latin typeface="Times New Roman" panose="02020603050405020304" pitchFamily="18" charset="0"/>
              <a:cs typeface="Times New Roman" panose="02020603050405020304" pitchFamily="18" charset="0"/>
            </a:endParaRPr>
          </a:p>
          <a:p>
            <a:pPr marL="514350" indent="-514350">
              <a:buSzPct val="95000"/>
              <a:buFont typeface="+mj-lt"/>
              <a:buAutoNum type="arabicPeriod"/>
            </a:pPr>
            <a:r>
              <a:rPr lang="en-US" sz="2600" spc="0" noProof="1">
                <a:latin typeface="Times New Roman" panose="02020603050405020304" pitchFamily="18" charset="0"/>
                <a:cs typeface="Times New Roman" panose="02020603050405020304" pitchFamily="18" charset="0"/>
              </a:rPr>
              <a:t>Project Work</a:t>
            </a:r>
            <a:endParaRPr lang="en-US" sz="2600" spc="0" noProof="1">
              <a:solidFill>
                <a:schemeClr val="tx1">
                  <a:lumMod val="75000"/>
                  <a:lumOff val="25000"/>
                </a:schemeClr>
              </a:solidFill>
              <a:latin typeface="Times New Roman" panose="02020603050405020304" pitchFamily="18" charset="0"/>
              <a:cs typeface="Times New Roman" panose="02020603050405020304" pitchFamily="18" charset="0"/>
            </a:endParaRPr>
          </a:p>
          <a:p>
            <a:pPr marL="514350" indent="-514350">
              <a:buSzPct val="95000"/>
              <a:buFont typeface="+mj-lt"/>
              <a:buAutoNum type="arabicPeriod"/>
            </a:pPr>
            <a:r>
              <a:rPr lang="en-US" sz="2600" spc="0" noProof="1">
                <a:latin typeface="Times New Roman" panose="02020603050405020304" pitchFamily="18" charset="0"/>
                <a:cs typeface="Times New Roman" panose="02020603050405020304" pitchFamily="18" charset="0"/>
              </a:rPr>
              <a:t>Summary</a:t>
            </a:r>
          </a:p>
          <a:p>
            <a:pPr marL="971550" lvl="1" indent="-514350" algn="l">
              <a:buSzPct val="95000"/>
              <a:buFont typeface="Arial" panose="020B0604020202020204" pitchFamily="34" charset="0"/>
              <a:buChar char="•"/>
            </a:pPr>
            <a:r>
              <a:rPr lang="en-US" sz="1800" noProof="1">
                <a:solidFill>
                  <a:schemeClr val="bg1"/>
                </a:solidFill>
                <a:latin typeface="Times New Roman" panose="02020603050405020304" pitchFamily="18" charset="0"/>
                <a:cs typeface="Times New Roman" panose="02020603050405020304" pitchFamily="18" charset="0"/>
              </a:rPr>
              <a:t>Outcomes</a:t>
            </a:r>
          </a:p>
          <a:p>
            <a:pPr marL="971550" lvl="1" indent="-514350" algn="l">
              <a:buSzPct val="95000"/>
              <a:buFont typeface="Arial" panose="020B0604020202020204" pitchFamily="34" charset="0"/>
              <a:buChar char="•"/>
            </a:pPr>
            <a:r>
              <a:rPr lang="en-US" sz="1800" noProof="1">
                <a:solidFill>
                  <a:schemeClr val="bg1"/>
                </a:solidFill>
                <a:latin typeface="Times New Roman" panose="02020603050405020304" pitchFamily="18" charset="0"/>
                <a:cs typeface="Times New Roman" panose="02020603050405020304" pitchFamily="18" charset="0"/>
              </a:rPr>
              <a:t>Certificates</a:t>
            </a:r>
          </a:p>
          <a:p>
            <a:pPr marL="971550" lvl="1" indent="-514350" algn="l">
              <a:buSzPct val="95000"/>
              <a:buFont typeface="Arial" panose="020B0604020202020204" pitchFamily="34" charset="0"/>
              <a:buChar char="•"/>
            </a:pPr>
            <a:r>
              <a:rPr lang="en-US" sz="1800" noProof="1">
                <a:solidFill>
                  <a:schemeClr val="bg1"/>
                </a:solidFill>
                <a:latin typeface="Times New Roman" panose="02020603050405020304" pitchFamily="18" charset="0"/>
                <a:cs typeface="Times New Roman" panose="02020603050405020304" pitchFamily="18" charset="0"/>
              </a:rPr>
              <a:t>Greeting</a:t>
            </a:r>
          </a:p>
        </p:txBody>
      </p:sp>
      <p:grpSp>
        <p:nvGrpSpPr>
          <p:cNvPr id="6" name="Group 5">
            <a:extLst>
              <a:ext uri="{FF2B5EF4-FFF2-40B4-BE49-F238E27FC236}">
                <a16:creationId xmlns:a16="http://schemas.microsoft.com/office/drawing/2014/main" id="{25C384BA-0032-4FE7-AC29-2F9F931970D5}"/>
              </a:ext>
              <a:ext uri="{C183D7F6-B498-43B3-948B-1728B52AA6E4}">
                <adec:decorative xmlns:adec="http://schemas.microsoft.com/office/drawing/2017/decorative" val="1"/>
              </a:ext>
            </a:extLst>
          </p:cNvPr>
          <p:cNvGrpSpPr>
            <a:grpSpLocks noChangeAspect="1"/>
          </p:cNvGrpSpPr>
          <p:nvPr/>
        </p:nvGrpSpPr>
        <p:grpSpPr>
          <a:xfrm>
            <a:off x="2446471" y="5397727"/>
            <a:ext cx="253691" cy="277340"/>
            <a:chOff x="5698331" y="2974181"/>
            <a:chExt cx="781050" cy="853859"/>
          </a:xfrm>
          <a:solidFill>
            <a:schemeClr val="bg1"/>
          </a:solidFill>
        </p:grpSpPr>
        <p:sp>
          <p:nvSpPr>
            <p:cNvPr id="7" name="Freeform: Shape 6">
              <a:extLst>
                <a:ext uri="{FF2B5EF4-FFF2-40B4-BE49-F238E27FC236}">
                  <a16:creationId xmlns:a16="http://schemas.microsoft.com/office/drawing/2014/main" id="{D5C429C1-62E8-4B3E-A0C7-6003B138652C}"/>
                </a:ext>
              </a:extLst>
            </p:cNvPr>
            <p:cNvSpPr/>
            <p:nvPr/>
          </p:nvSpPr>
          <p:spPr>
            <a:xfrm>
              <a:off x="5707856" y="3370840"/>
              <a:ext cx="771525" cy="457200"/>
            </a:xfrm>
            <a:custGeom>
              <a:avLst/>
              <a:gdLst>
                <a:gd name="connsiteX0" fmla="*/ 502063 w 771525"/>
                <a:gd name="connsiteY0" fmla="*/ 35328 h 457200"/>
                <a:gd name="connsiteX1" fmla="*/ 496414 w 771525"/>
                <a:gd name="connsiteY1" fmla="*/ 7506 h 457200"/>
                <a:gd name="connsiteX2" fmla="*/ 472811 w 771525"/>
                <a:gd name="connsiteY2" fmla="*/ 23279 h 457200"/>
                <a:gd name="connsiteX3" fmla="*/ 388144 w 771525"/>
                <a:gd name="connsiteY3" fmla="*/ 48635 h 457200"/>
                <a:gd name="connsiteX4" fmla="*/ 303657 w 771525"/>
                <a:gd name="connsiteY4" fmla="*/ 23393 h 457200"/>
                <a:gd name="connsiteX5" fmla="*/ 279940 w 771525"/>
                <a:gd name="connsiteY5" fmla="*/ 7144 h 457200"/>
                <a:gd name="connsiteX6" fmla="*/ 274215 w 771525"/>
                <a:gd name="connsiteY6" fmla="*/ 35319 h 457200"/>
                <a:gd name="connsiteX7" fmla="*/ 7144 w 771525"/>
                <a:gd name="connsiteY7" fmla="*/ 420110 h 457200"/>
                <a:gd name="connsiteX8" fmla="*/ 7144 w 771525"/>
                <a:gd name="connsiteY8" fmla="*/ 458210 h 457200"/>
                <a:gd name="connsiteX9" fmla="*/ 305667 w 771525"/>
                <a:gd name="connsiteY9" fmla="*/ 68713 h 457200"/>
                <a:gd name="connsiteX10" fmla="*/ 388144 w 771525"/>
                <a:gd name="connsiteY10" fmla="*/ 86735 h 457200"/>
                <a:gd name="connsiteX11" fmla="*/ 470573 w 771525"/>
                <a:gd name="connsiteY11" fmla="*/ 68532 h 457200"/>
                <a:gd name="connsiteX12" fmla="*/ 769144 w 771525"/>
                <a:gd name="connsiteY12" fmla="*/ 458210 h 457200"/>
                <a:gd name="connsiteX13" fmla="*/ 769144 w 771525"/>
                <a:gd name="connsiteY13" fmla="*/ 420110 h 457200"/>
                <a:gd name="connsiteX14" fmla="*/ 502063 w 771525"/>
                <a:gd name="connsiteY14" fmla="*/ 3532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1525" h="457200">
                  <a:moveTo>
                    <a:pt x="502063" y="35328"/>
                  </a:moveTo>
                  <a:lnTo>
                    <a:pt x="496414" y="7506"/>
                  </a:lnTo>
                  <a:lnTo>
                    <a:pt x="472811" y="23279"/>
                  </a:lnTo>
                  <a:cubicBezTo>
                    <a:pt x="446199" y="41053"/>
                    <a:pt x="420881" y="48635"/>
                    <a:pt x="388144" y="48635"/>
                  </a:cubicBezTo>
                  <a:cubicBezTo>
                    <a:pt x="354749" y="48635"/>
                    <a:pt x="329479" y="41091"/>
                    <a:pt x="303657" y="23393"/>
                  </a:cubicBezTo>
                  <a:lnTo>
                    <a:pt x="279940" y="7144"/>
                  </a:lnTo>
                  <a:lnTo>
                    <a:pt x="274215" y="35319"/>
                  </a:lnTo>
                  <a:cubicBezTo>
                    <a:pt x="273444" y="39167"/>
                    <a:pt x="193900" y="420110"/>
                    <a:pt x="7144" y="420110"/>
                  </a:cubicBezTo>
                  <a:lnTo>
                    <a:pt x="7144" y="458210"/>
                  </a:lnTo>
                  <a:cubicBezTo>
                    <a:pt x="195491" y="458210"/>
                    <a:pt x="283188" y="160191"/>
                    <a:pt x="305667" y="68713"/>
                  </a:cubicBezTo>
                  <a:cubicBezTo>
                    <a:pt x="330622" y="81077"/>
                    <a:pt x="356968" y="86735"/>
                    <a:pt x="388144" y="86735"/>
                  </a:cubicBezTo>
                  <a:cubicBezTo>
                    <a:pt x="418910" y="86735"/>
                    <a:pt x="445208" y="81020"/>
                    <a:pt x="470573" y="68532"/>
                  </a:cubicBezTo>
                  <a:cubicBezTo>
                    <a:pt x="492985" y="159810"/>
                    <a:pt x="580673" y="458210"/>
                    <a:pt x="769144" y="458210"/>
                  </a:cubicBezTo>
                  <a:lnTo>
                    <a:pt x="769144" y="420110"/>
                  </a:lnTo>
                  <a:cubicBezTo>
                    <a:pt x="582387" y="420110"/>
                    <a:pt x="502844" y="39167"/>
                    <a:pt x="502063" y="35328"/>
                  </a:cubicBezTo>
                  <a:close/>
                </a:path>
              </a:pathLst>
            </a:custGeom>
            <a:grp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4E105F6-D01D-4A16-9172-E05D1F34B154}"/>
                </a:ext>
              </a:extLst>
            </p:cNvPr>
            <p:cNvSpPr/>
            <p:nvPr/>
          </p:nvSpPr>
          <p:spPr>
            <a:xfrm>
              <a:off x="6317456" y="3164681"/>
              <a:ext cx="123825" cy="123825"/>
            </a:xfrm>
            <a:custGeom>
              <a:avLst/>
              <a:gdLst>
                <a:gd name="connsiteX0" fmla="*/ 7144 w 123825"/>
                <a:gd name="connsiteY0" fmla="*/ 64294 h 123825"/>
                <a:gd name="connsiteX1" fmla="*/ 64294 w 123825"/>
                <a:gd name="connsiteY1" fmla="*/ 121444 h 123825"/>
                <a:gd name="connsiteX2" fmla="*/ 121444 w 123825"/>
                <a:gd name="connsiteY2" fmla="*/ 64294 h 123825"/>
                <a:gd name="connsiteX3" fmla="*/ 64294 w 123825"/>
                <a:gd name="connsiteY3" fmla="*/ 7144 h 123825"/>
                <a:gd name="connsiteX4" fmla="*/ 7144 w 123825"/>
                <a:gd name="connsiteY4" fmla="*/ 64294 h 123825"/>
                <a:gd name="connsiteX5" fmla="*/ 83344 w 123825"/>
                <a:gd name="connsiteY5" fmla="*/ 64294 h 123825"/>
                <a:gd name="connsiteX6" fmla="*/ 64294 w 123825"/>
                <a:gd name="connsiteY6" fmla="*/ 83344 h 123825"/>
                <a:gd name="connsiteX7" fmla="*/ 45244 w 123825"/>
                <a:gd name="connsiteY7" fmla="*/ 64294 h 123825"/>
                <a:gd name="connsiteX8" fmla="*/ 64294 w 123825"/>
                <a:gd name="connsiteY8" fmla="*/ 45244 h 123825"/>
                <a:gd name="connsiteX9" fmla="*/ 83344 w 123825"/>
                <a:gd name="connsiteY9" fmla="*/ 642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7144" y="64294"/>
                  </a:moveTo>
                  <a:cubicBezTo>
                    <a:pt x="7144" y="95812"/>
                    <a:pt x="32776" y="121444"/>
                    <a:pt x="64294" y="121444"/>
                  </a:cubicBezTo>
                  <a:cubicBezTo>
                    <a:pt x="95812" y="121444"/>
                    <a:pt x="121444" y="95812"/>
                    <a:pt x="121444" y="64294"/>
                  </a:cubicBezTo>
                  <a:cubicBezTo>
                    <a:pt x="121444" y="32776"/>
                    <a:pt x="95812" y="7144"/>
                    <a:pt x="64294" y="7144"/>
                  </a:cubicBezTo>
                  <a:cubicBezTo>
                    <a:pt x="32776" y="7144"/>
                    <a:pt x="7144" y="32776"/>
                    <a:pt x="7144" y="64294"/>
                  </a:cubicBezTo>
                  <a:close/>
                  <a:moveTo>
                    <a:pt x="83344" y="64294"/>
                  </a:moveTo>
                  <a:cubicBezTo>
                    <a:pt x="83344" y="74800"/>
                    <a:pt x="74800" y="83344"/>
                    <a:pt x="64294" y="83344"/>
                  </a:cubicBezTo>
                  <a:cubicBezTo>
                    <a:pt x="53788" y="83344"/>
                    <a:pt x="45244" y="74800"/>
                    <a:pt x="45244" y="64294"/>
                  </a:cubicBezTo>
                  <a:cubicBezTo>
                    <a:pt x="45244" y="53788"/>
                    <a:pt x="53788" y="45244"/>
                    <a:pt x="64294" y="45244"/>
                  </a:cubicBezTo>
                  <a:cubicBezTo>
                    <a:pt x="74800" y="45244"/>
                    <a:pt x="83344" y="53788"/>
                    <a:pt x="83344" y="64294"/>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351DF594-8FA0-4AC6-B165-BBF1184B2997}"/>
                </a:ext>
              </a:extLst>
            </p:cNvPr>
            <p:cNvSpPr/>
            <p:nvPr/>
          </p:nvSpPr>
          <p:spPr>
            <a:xfrm>
              <a:off x="6298406" y="2974181"/>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5818DD9E-AD36-4BB3-9A58-F259F54EE1EB}"/>
                </a:ext>
              </a:extLst>
            </p:cNvPr>
            <p:cNvSpPr/>
            <p:nvPr/>
          </p:nvSpPr>
          <p:spPr>
            <a:xfrm>
              <a:off x="6126956" y="3212306"/>
              <a:ext cx="180975" cy="171450"/>
            </a:xfrm>
            <a:custGeom>
              <a:avLst/>
              <a:gdLst>
                <a:gd name="connsiteX0" fmla="*/ 7144 w 180975"/>
                <a:gd name="connsiteY0" fmla="*/ 149914 h 171450"/>
                <a:gd name="connsiteX1" fmla="*/ 26089 w 180975"/>
                <a:gd name="connsiteY1" fmla="*/ 169069 h 171450"/>
                <a:gd name="connsiteX2" fmla="*/ 26194 w 180975"/>
                <a:gd name="connsiteY2" fmla="*/ 169069 h 171450"/>
                <a:gd name="connsiteX3" fmla="*/ 45244 w 180975"/>
                <a:gd name="connsiteY3" fmla="*/ 150124 h 171450"/>
                <a:gd name="connsiteX4" fmla="*/ 159544 w 180975"/>
                <a:gd name="connsiteY4" fmla="*/ 45244 h 171450"/>
                <a:gd name="connsiteX5" fmla="*/ 178594 w 180975"/>
                <a:gd name="connsiteY5" fmla="*/ 26194 h 171450"/>
                <a:gd name="connsiteX6" fmla="*/ 159544 w 180975"/>
                <a:gd name="connsiteY6" fmla="*/ 7144 h 171450"/>
                <a:gd name="connsiteX7" fmla="*/ 7144 w 180975"/>
                <a:gd name="connsiteY7" fmla="*/ 14991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171450">
                  <a:moveTo>
                    <a:pt x="7144" y="149914"/>
                  </a:moveTo>
                  <a:cubicBezTo>
                    <a:pt x="7087" y="160430"/>
                    <a:pt x="15574" y="169012"/>
                    <a:pt x="26089" y="169069"/>
                  </a:cubicBezTo>
                  <a:cubicBezTo>
                    <a:pt x="26127" y="169069"/>
                    <a:pt x="26156" y="169069"/>
                    <a:pt x="26194" y="169069"/>
                  </a:cubicBezTo>
                  <a:cubicBezTo>
                    <a:pt x="36672" y="169069"/>
                    <a:pt x="45187" y="160601"/>
                    <a:pt x="45244" y="150124"/>
                  </a:cubicBezTo>
                  <a:cubicBezTo>
                    <a:pt x="45263" y="145837"/>
                    <a:pt x="47092" y="45244"/>
                    <a:pt x="159544" y="45244"/>
                  </a:cubicBezTo>
                  <a:cubicBezTo>
                    <a:pt x="170060" y="45244"/>
                    <a:pt x="178594" y="36709"/>
                    <a:pt x="178594" y="26194"/>
                  </a:cubicBezTo>
                  <a:cubicBezTo>
                    <a:pt x="178594" y="15678"/>
                    <a:pt x="170060" y="7144"/>
                    <a:pt x="159544" y="7144"/>
                  </a:cubicBezTo>
                  <a:cubicBezTo>
                    <a:pt x="9630" y="7144"/>
                    <a:pt x="7154" y="148485"/>
                    <a:pt x="7144" y="149914"/>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F5CBD23E-8804-44C0-AB72-94DBDD7B129F}"/>
                </a:ext>
              </a:extLst>
            </p:cNvPr>
            <p:cNvSpPr/>
            <p:nvPr/>
          </p:nvSpPr>
          <p:spPr>
            <a:xfrm>
              <a:off x="5698331" y="3117056"/>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06AAF1B-AA49-4254-BF37-5EB5EDF12E66}"/>
                </a:ext>
              </a:extLst>
            </p:cNvPr>
            <p:cNvSpPr/>
            <p:nvPr/>
          </p:nvSpPr>
          <p:spPr>
            <a:xfrm>
              <a:off x="5831681" y="3155156"/>
              <a:ext cx="219075" cy="228600"/>
            </a:xfrm>
            <a:custGeom>
              <a:avLst/>
              <a:gdLst>
                <a:gd name="connsiteX0" fmla="*/ 26194 w 219075"/>
                <a:gd name="connsiteY0" fmla="*/ 45244 h 228600"/>
                <a:gd name="connsiteX1" fmla="*/ 178594 w 219075"/>
                <a:gd name="connsiteY1" fmla="*/ 207274 h 228600"/>
                <a:gd name="connsiteX2" fmla="*/ 197644 w 219075"/>
                <a:gd name="connsiteY2" fmla="*/ 226219 h 228600"/>
                <a:gd name="connsiteX3" fmla="*/ 197729 w 219075"/>
                <a:gd name="connsiteY3" fmla="*/ 226219 h 228600"/>
                <a:gd name="connsiteX4" fmla="*/ 216694 w 219075"/>
                <a:gd name="connsiteY4" fmla="*/ 207083 h 228600"/>
                <a:gd name="connsiteX5" fmla="*/ 26194 w 219075"/>
                <a:gd name="connsiteY5" fmla="*/ 7144 h 228600"/>
                <a:gd name="connsiteX6" fmla="*/ 7144 w 219075"/>
                <a:gd name="connsiteY6" fmla="*/ 26194 h 228600"/>
                <a:gd name="connsiteX7" fmla="*/ 26194 w 219075"/>
                <a:gd name="connsiteY7" fmla="*/ 4524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28600">
                  <a:moveTo>
                    <a:pt x="26194" y="45244"/>
                  </a:moveTo>
                  <a:cubicBezTo>
                    <a:pt x="175298" y="45244"/>
                    <a:pt x="178527" y="200339"/>
                    <a:pt x="178594" y="207274"/>
                  </a:cubicBezTo>
                  <a:cubicBezTo>
                    <a:pt x="178651" y="217761"/>
                    <a:pt x="187166" y="226219"/>
                    <a:pt x="197644" y="226219"/>
                  </a:cubicBezTo>
                  <a:cubicBezTo>
                    <a:pt x="197672" y="226219"/>
                    <a:pt x="197701" y="226219"/>
                    <a:pt x="197729" y="226219"/>
                  </a:cubicBezTo>
                  <a:cubicBezTo>
                    <a:pt x="208245" y="226171"/>
                    <a:pt x="216741" y="217599"/>
                    <a:pt x="216694" y="207083"/>
                  </a:cubicBezTo>
                  <a:cubicBezTo>
                    <a:pt x="216370" y="137922"/>
                    <a:pt x="176136" y="7144"/>
                    <a:pt x="26194" y="7144"/>
                  </a:cubicBezTo>
                  <a:cubicBezTo>
                    <a:pt x="15678" y="7144"/>
                    <a:pt x="7144" y="15678"/>
                    <a:pt x="7144" y="26194"/>
                  </a:cubicBezTo>
                  <a:cubicBezTo>
                    <a:pt x="7144" y="36709"/>
                    <a:pt x="15678" y="45244"/>
                    <a:pt x="26194" y="45244"/>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4E9E9DD-9221-402A-971F-66BD33A0EB10}"/>
                </a:ext>
              </a:extLst>
            </p:cNvPr>
            <p:cNvSpPr/>
            <p:nvPr/>
          </p:nvSpPr>
          <p:spPr>
            <a:xfrm>
              <a:off x="6069806" y="3012284"/>
              <a:ext cx="219075" cy="371475"/>
            </a:xfrm>
            <a:custGeom>
              <a:avLst/>
              <a:gdLst>
                <a:gd name="connsiteX0" fmla="*/ 26194 w 219075"/>
                <a:gd name="connsiteY0" fmla="*/ 369091 h 371475"/>
                <a:gd name="connsiteX1" fmla="*/ 45244 w 219075"/>
                <a:gd name="connsiteY1" fmla="*/ 350041 h 371475"/>
                <a:gd name="connsiteX2" fmla="*/ 199006 w 219075"/>
                <a:gd name="connsiteY2" fmla="*/ 45193 h 371475"/>
                <a:gd name="connsiteX3" fmla="*/ 216656 w 219075"/>
                <a:gd name="connsiteY3" fmla="*/ 24962 h 371475"/>
                <a:gd name="connsiteX4" fmla="*/ 196415 w 219075"/>
                <a:gd name="connsiteY4" fmla="*/ 7179 h 371475"/>
                <a:gd name="connsiteX5" fmla="*/ 7144 w 219075"/>
                <a:gd name="connsiteY5" fmla="*/ 350041 h 371475"/>
                <a:gd name="connsiteX6" fmla="*/ 26194 w 219075"/>
                <a:gd name="connsiteY6" fmla="*/ 36909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371475">
                  <a:moveTo>
                    <a:pt x="26194" y="369091"/>
                  </a:moveTo>
                  <a:cubicBezTo>
                    <a:pt x="36709" y="369091"/>
                    <a:pt x="45244" y="360556"/>
                    <a:pt x="45244" y="350041"/>
                  </a:cubicBezTo>
                  <a:cubicBezTo>
                    <a:pt x="45244" y="61271"/>
                    <a:pt x="192443" y="45726"/>
                    <a:pt x="199006" y="45193"/>
                  </a:cubicBezTo>
                  <a:cubicBezTo>
                    <a:pt x="209445" y="44441"/>
                    <a:pt x="217332" y="35420"/>
                    <a:pt x="216656" y="24962"/>
                  </a:cubicBezTo>
                  <a:cubicBezTo>
                    <a:pt x="215979" y="14456"/>
                    <a:pt x="206883" y="6550"/>
                    <a:pt x="196415" y="7179"/>
                  </a:cubicBezTo>
                  <a:cubicBezTo>
                    <a:pt x="188690" y="7684"/>
                    <a:pt x="7144" y="23171"/>
                    <a:pt x="7144" y="350041"/>
                  </a:cubicBezTo>
                  <a:cubicBezTo>
                    <a:pt x="7144" y="360556"/>
                    <a:pt x="15678" y="369091"/>
                    <a:pt x="26194" y="369091"/>
                  </a:cubicBezTo>
                  <a:close/>
                </a:path>
              </a:pathLst>
            </a:custGeom>
            <a:grpFill/>
            <a:ln w="9525" cap="flat">
              <a:noFill/>
              <a:prstDash val="solid"/>
              <a:miter/>
            </a:ln>
          </p:spPr>
          <p:txBody>
            <a:bodyPr rtlCol="0" anchor="ctr"/>
            <a:lstStyle/>
            <a:p>
              <a:endParaRPr lang="en-US" dirty="0"/>
            </a:p>
          </p:txBody>
        </p:sp>
      </p:grpSp>
      <p:sp>
        <p:nvSpPr>
          <p:cNvPr id="2" name="Graphic 14" descr="dinosaur outline">
            <a:extLst>
              <a:ext uri="{FF2B5EF4-FFF2-40B4-BE49-F238E27FC236}">
                <a16:creationId xmlns:a16="http://schemas.microsoft.com/office/drawing/2014/main" id="{5D5220C7-9B33-41C8-B3CF-8E1B542EF301}"/>
              </a:ext>
            </a:extLst>
          </p:cNvPr>
          <p:cNvSpPr>
            <a:spLocks noChangeAspect="1"/>
          </p:cNvSpPr>
          <p:nvPr/>
        </p:nvSpPr>
        <p:spPr>
          <a:xfrm rot="20953316">
            <a:off x="4421659" y="5775325"/>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6" name="Straight Connector 15">
            <a:extLst>
              <a:ext uri="{FF2B5EF4-FFF2-40B4-BE49-F238E27FC236}">
                <a16:creationId xmlns:a16="http://schemas.microsoft.com/office/drawing/2014/main" id="{B029E30A-660C-4C6A-8C17-E7A3B2E1C4BD}"/>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8" name="Picture Placeholder 17" descr="books on a shelf with pages showing out">
            <a:extLst>
              <a:ext uri="{FF2B5EF4-FFF2-40B4-BE49-F238E27FC236}">
                <a16:creationId xmlns:a16="http://schemas.microsoft.com/office/drawing/2014/main" id="{E183FABE-66AB-4434-B5CC-BC7BD9DB75B1}"/>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a:xfrm>
            <a:off x="10243226" y="6677645"/>
            <a:ext cx="1948774" cy="144355"/>
          </a:xfrm>
        </p:spPr>
        <p:txBody>
          <a:bodyPr/>
          <a:lstStyle/>
          <a:p>
            <a:fld id="{058DB212-BFA2-403F-85EF-DFD3FF6D973A}" type="slidenum">
              <a:rPr lang="en-US" smtClean="0"/>
              <a:pPr/>
              <a:t>2</a:t>
            </a:fld>
            <a:endParaRPr lang="en-US" dirty="0"/>
          </a:p>
        </p:txBody>
      </p:sp>
      <p:pic>
        <p:nvPicPr>
          <p:cNvPr id="17" name="Picture Placeholder 10" descr="stack of three books on a table">
            <a:extLst>
              <a:ext uri="{FF2B5EF4-FFF2-40B4-BE49-F238E27FC236}">
                <a16:creationId xmlns:a16="http://schemas.microsoft.com/office/drawing/2014/main" id="{AC6EE021-B5F7-4655-ADCB-25ADC4D824F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04150" y="1"/>
            <a:ext cx="4387850" cy="6679488"/>
          </a:xfrm>
          <a:prstGeom prst="rect">
            <a:avLst/>
          </a:prstGeom>
          <a:gradFill>
            <a:gsLst>
              <a:gs pos="82000">
                <a:schemeClr val="tx1">
                  <a:lumMod val="85000"/>
                  <a:lumOff val="15000"/>
                </a:schemeClr>
              </a:gs>
              <a:gs pos="100000">
                <a:schemeClr val="tx1"/>
              </a:gs>
            </a:gsLst>
            <a:lin ang="5400000" scaled="0"/>
          </a:gradFill>
        </p:spPr>
      </p:pic>
    </p:spTree>
    <p:extLst>
      <p:ext uri="{BB962C8B-B14F-4D97-AF65-F5344CB8AC3E}">
        <p14:creationId xmlns:p14="http://schemas.microsoft.com/office/powerpoint/2010/main" val="2601236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707AB002-C4F6-4161-B852-52188657B697}"/>
              </a:ext>
            </a:extLst>
          </p:cNvPr>
          <p:cNvSpPr>
            <a:spLocks noGrp="1"/>
          </p:cNvSpPr>
          <p:nvPr>
            <p:ph type="title"/>
          </p:nvPr>
        </p:nvSpPr>
        <p:spPr/>
        <p:txBody>
          <a:bodyPr/>
          <a:lstStyle/>
          <a:p>
            <a:r>
              <a:rPr lang="en-US" dirty="0"/>
              <a:t>Video slide</a:t>
            </a:r>
          </a:p>
        </p:txBody>
      </p:sp>
      <p:sp>
        <p:nvSpPr>
          <p:cNvPr id="4" name="Text Placeholder 3">
            <a:extLst>
              <a:ext uri="{FF2B5EF4-FFF2-40B4-BE49-F238E27FC236}">
                <a16:creationId xmlns:a16="http://schemas.microsoft.com/office/drawing/2014/main" id="{7EE74F7E-F9D0-415C-9E3A-A14801E28816}"/>
              </a:ext>
            </a:extLst>
          </p:cNvPr>
          <p:cNvSpPr>
            <a:spLocks noGrp="1"/>
          </p:cNvSpPr>
          <p:nvPr>
            <p:ph type="body" sz="quarter" idx="14"/>
          </p:nvPr>
        </p:nvSpPr>
        <p:spPr/>
        <p:txBody>
          <a:bodyPr/>
          <a:lstStyle/>
          <a:p>
            <a:r>
              <a:rPr lang="en-US" noProof="1"/>
              <a:t>AI Certificate : </a:t>
            </a:r>
            <a:r>
              <a:rPr lang="en-US" sz="1000" noProof="1"/>
              <a:t>374fd930ad2b4224878cd2d33aaeef31</a:t>
            </a:r>
          </a:p>
        </p:txBody>
      </p:sp>
      <p:sp>
        <p:nvSpPr>
          <p:cNvPr id="3" name="Slide Number Placeholder 2">
            <a:extLst>
              <a:ext uri="{FF2B5EF4-FFF2-40B4-BE49-F238E27FC236}">
                <a16:creationId xmlns:a16="http://schemas.microsoft.com/office/drawing/2014/main" id="{D9CBB752-D2AB-49BF-A7EC-FB5FD5CC2176}"/>
              </a:ext>
            </a:extLst>
          </p:cNvPr>
          <p:cNvSpPr>
            <a:spLocks noGrp="1"/>
          </p:cNvSpPr>
          <p:nvPr>
            <p:ph type="sldNum" sz="quarter" idx="17"/>
          </p:nvPr>
        </p:nvSpPr>
        <p:spPr>
          <a:xfrm>
            <a:off x="10301591" y="6678000"/>
            <a:ext cx="1890409" cy="126498"/>
          </a:xfrm>
        </p:spPr>
        <p:txBody>
          <a:bodyPr/>
          <a:lstStyle/>
          <a:p>
            <a:fld id="{058DB212-BFA2-403F-85EF-DFD3FF6D973A}" type="slidenum">
              <a:rPr lang="en-US" smtClean="0"/>
              <a:pPr/>
              <a:t>20</a:t>
            </a:fld>
            <a:endParaRPr lang="en-US" dirty="0"/>
          </a:p>
        </p:txBody>
      </p:sp>
      <p:pic>
        <p:nvPicPr>
          <p:cNvPr id="5" name="Picture 4">
            <a:extLst>
              <a:ext uri="{FF2B5EF4-FFF2-40B4-BE49-F238E27FC236}">
                <a16:creationId xmlns:a16="http://schemas.microsoft.com/office/drawing/2014/main" id="{4C1CC96D-8452-41B5-913C-8245CD0DAE24}"/>
              </a:ext>
            </a:extLst>
          </p:cNvPr>
          <p:cNvPicPr>
            <a:picLocks noChangeAspect="1"/>
          </p:cNvPicPr>
          <p:nvPr/>
        </p:nvPicPr>
        <p:blipFill>
          <a:blip r:embed="rId2"/>
          <a:stretch>
            <a:fillRect/>
          </a:stretch>
        </p:blipFill>
        <p:spPr>
          <a:xfrm>
            <a:off x="1404066" y="53502"/>
            <a:ext cx="9383868" cy="6010292"/>
          </a:xfrm>
          <a:prstGeom prst="rect">
            <a:avLst/>
          </a:prstGeom>
        </p:spPr>
      </p:pic>
    </p:spTree>
    <p:extLst>
      <p:ext uri="{BB962C8B-B14F-4D97-AF65-F5344CB8AC3E}">
        <p14:creationId xmlns:p14="http://schemas.microsoft.com/office/powerpoint/2010/main" val="357646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707AB002-C4F6-4161-B852-52188657B697}"/>
              </a:ext>
            </a:extLst>
          </p:cNvPr>
          <p:cNvSpPr>
            <a:spLocks noGrp="1"/>
          </p:cNvSpPr>
          <p:nvPr>
            <p:ph type="title"/>
          </p:nvPr>
        </p:nvSpPr>
        <p:spPr/>
        <p:txBody>
          <a:bodyPr/>
          <a:lstStyle/>
          <a:p>
            <a:r>
              <a:rPr lang="en-US" dirty="0"/>
              <a:t>Video slide</a:t>
            </a:r>
          </a:p>
        </p:txBody>
      </p:sp>
      <p:sp>
        <p:nvSpPr>
          <p:cNvPr id="4" name="Text Placeholder 3">
            <a:extLst>
              <a:ext uri="{FF2B5EF4-FFF2-40B4-BE49-F238E27FC236}">
                <a16:creationId xmlns:a16="http://schemas.microsoft.com/office/drawing/2014/main" id="{7EE74F7E-F9D0-415C-9E3A-A14801E28816}"/>
              </a:ext>
            </a:extLst>
          </p:cNvPr>
          <p:cNvSpPr>
            <a:spLocks noGrp="1"/>
          </p:cNvSpPr>
          <p:nvPr>
            <p:ph type="body" sz="quarter" idx="14"/>
          </p:nvPr>
        </p:nvSpPr>
        <p:spPr/>
        <p:txBody>
          <a:bodyPr/>
          <a:lstStyle/>
          <a:p>
            <a:r>
              <a:rPr lang="en-US" noProof="1"/>
              <a:t>DS Certificate : </a:t>
            </a:r>
            <a:r>
              <a:rPr lang="en-US" sz="1000" noProof="1"/>
              <a:t>e49b71657f9247d8b2cc9f25da77bc73</a:t>
            </a:r>
          </a:p>
        </p:txBody>
      </p:sp>
      <p:sp>
        <p:nvSpPr>
          <p:cNvPr id="3" name="Slide Number Placeholder 2">
            <a:extLst>
              <a:ext uri="{FF2B5EF4-FFF2-40B4-BE49-F238E27FC236}">
                <a16:creationId xmlns:a16="http://schemas.microsoft.com/office/drawing/2014/main" id="{D9CBB752-D2AB-49BF-A7EC-FB5FD5CC2176}"/>
              </a:ext>
            </a:extLst>
          </p:cNvPr>
          <p:cNvSpPr>
            <a:spLocks noGrp="1"/>
          </p:cNvSpPr>
          <p:nvPr>
            <p:ph type="sldNum" sz="quarter" idx="17"/>
          </p:nvPr>
        </p:nvSpPr>
        <p:spPr>
          <a:xfrm>
            <a:off x="10243226" y="6679915"/>
            <a:ext cx="1948774" cy="124583"/>
          </a:xfrm>
        </p:spPr>
        <p:txBody>
          <a:bodyPr/>
          <a:lstStyle/>
          <a:p>
            <a:fld id="{058DB212-BFA2-403F-85EF-DFD3FF6D973A}" type="slidenum">
              <a:rPr lang="en-US" smtClean="0"/>
              <a:pPr/>
              <a:t>21</a:t>
            </a:fld>
            <a:endParaRPr lang="en-US" dirty="0"/>
          </a:p>
        </p:txBody>
      </p:sp>
      <p:pic>
        <p:nvPicPr>
          <p:cNvPr id="5" name="Picture 4">
            <a:extLst>
              <a:ext uri="{FF2B5EF4-FFF2-40B4-BE49-F238E27FC236}">
                <a16:creationId xmlns:a16="http://schemas.microsoft.com/office/drawing/2014/main" id="{4C1CC96D-8452-41B5-913C-8245CD0DAE24}"/>
              </a:ext>
            </a:extLst>
          </p:cNvPr>
          <p:cNvPicPr>
            <a:picLocks noChangeAspect="1"/>
          </p:cNvPicPr>
          <p:nvPr/>
        </p:nvPicPr>
        <p:blipFill>
          <a:blip r:embed="rId2"/>
          <a:srcRect/>
          <a:stretch/>
        </p:blipFill>
        <p:spPr>
          <a:xfrm>
            <a:off x="1419851" y="53502"/>
            <a:ext cx="9352298" cy="6010292"/>
          </a:xfrm>
          <a:prstGeom prst="rect">
            <a:avLst/>
          </a:prstGeom>
        </p:spPr>
      </p:pic>
    </p:spTree>
    <p:extLst>
      <p:ext uri="{BB962C8B-B14F-4D97-AF65-F5344CB8AC3E}">
        <p14:creationId xmlns:p14="http://schemas.microsoft.com/office/powerpoint/2010/main" val="3458156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9C8CAF-97DF-4086-B081-EAFD83FAC05C}"/>
              </a:ext>
            </a:extLst>
          </p:cNvPr>
          <p:cNvSpPr>
            <a:spLocks noGrp="1"/>
          </p:cNvSpPr>
          <p:nvPr>
            <p:ph type="ctrTitle"/>
          </p:nvPr>
        </p:nvSpPr>
        <p:spPr/>
        <p:txBody>
          <a:bodyPr/>
          <a:lstStyle/>
          <a:p>
            <a:r>
              <a:rPr lang="en-US" dirty="0"/>
              <a:t>Thank You</a:t>
            </a:r>
          </a:p>
        </p:txBody>
      </p:sp>
      <p:sp>
        <p:nvSpPr>
          <p:cNvPr id="4" name="Text Placeholder 3">
            <a:extLst>
              <a:ext uri="{FF2B5EF4-FFF2-40B4-BE49-F238E27FC236}">
                <a16:creationId xmlns:a16="http://schemas.microsoft.com/office/drawing/2014/main" id="{72F23033-2528-4D88-8804-06C90619DF85}"/>
              </a:ext>
            </a:extLst>
          </p:cNvPr>
          <p:cNvSpPr>
            <a:spLocks noGrp="1"/>
          </p:cNvSpPr>
          <p:nvPr>
            <p:ph type="body" sz="quarter" idx="11"/>
          </p:nvPr>
        </p:nvSpPr>
        <p:spPr/>
        <p:txBody>
          <a:bodyPr/>
          <a:lstStyle/>
          <a:p>
            <a:r>
              <a:rPr lang="en-US" noProof="1"/>
              <a:t>Shubham Udsaria</a:t>
            </a:r>
          </a:p>
        </p:txBody>
      </p:sp>
      <p:pic>
        <p:nvPicPr>
          <p:cNvPr id="18" name="Graphic 17" descr="Envelope icon" title="Icon Presenter Email">
            <a:extLst>
              <a:ext uri="{FF2B5EF4-FFF2-40B4-BE49-F238E27FC236}">
                <a16:creationId xmlns:a16="http://schemas.microsoft.com/office/drawing/2014/main" id="{6D49048B-2AA4-42B7-9454-4E76924BCC57}"/>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0097" y="5167852"/>
            <a:ext cx="218900" cy="218900"/>
          </a:xfrm>
          <a:prstGeom prst="rect">
            <a:avLst/>
          </a:prstGeom>
        </p:spPr>
      </p:pic>
      <p:sp>
        <p:nvSpPr>
          <p:cNvPr id="5" name="Text Placeholder 4">
            <a:extLst>
              <a:ext uri="{FF2B5EF4-FFF2-40B4-BE49-F238E27FC236}">
                <a16:creationId xmlns:a16="http://schemas.microsoft.com/office/drawing/2014/main" id="{136F567F-B255-41F7-B5B6-1BEB6722D476}"/>
              </a:ext>
            </a:extLst>
          </p:cNvPr>
          <p:cNvSpPr>
            <a:spLocks noGrp="1"/>
          </p:cNvSpPr>
          <p:nvPr>
            <p:ph type="body" sz="quarter" idx="12"/>
          </p:nvPr>
        </p:nvSpPr>
        <p:spPr/>
        <p:txBody>
          <a:bodyPr/>
          <a:lstStyle/>
          <a:p>
            <a:r>
              <a:rPr lang="en-US" noProof="1"/>
              <a:t>sudsaria94@gmail.com</a:t>
            </a:r>
          </a:p>
        </p:txBody>
      </p:sp>
      <p:grpSp>
        <p:nvGrpSpPr>
          <p:cNvPr id="25" name="Group 24">
            <a:extLst>
              <a:ext uri="{FF2B5EF4-FFF2-40B4-BE49-F238E27FC236}">
                <a16:creationId xmlns:a16="http://schemas.microsoft.com/office/drawing/2014/main" id="{F0F12597-AABE-455F-AE27-B788519B2040}"/>
              </a:ext>
              <a:ext uri="{C183D7F6-B498-43B3-948B-1728B52AA6E4}">
                <adec:decorative xmlns:adec="http://schemas.microsoft.com/office/drawing/2017/decorative" val="1"/>
              </a:ext>
            </a:extLst>
          </p:cNvPr>
          <p:cNvGrpSpPr>
            <a:grpSpLocks noChangeAspect="1"/>
          </p:cNvGrpSpPr>
          <p:nvPr/>
        </p:nvGrpSpPr>
        <p:grpSpPr>
          <a:xfrm flipH="1">
            <a:off x="506462" y="298428"/>
            <a:ext cx="445684" cy="444742"/>
            <a:chOff x="5660231" y="2993234"/>
            <a:chExt cx="868511" cy="866677"/>
          </a:xfrm>
        </p:grpSpPr>
        <p:sp>
          <p:nvSpPr>
            <p:cNvPr id="15" name="Freeform: Shape 14">
              <a:extLst>
                <a:ext uri="{FF2B5EF4-FFF2-40B4-BE49-F238E27FC236}">
                  <a16:creationId xmlns:a16="http://schemas.microsoft.com/office/drawing/2014/main" id="{559EE1F1-B897-408A-A84B-C550FFD08D48}"/>
                </a:ext>
              </a:extLst>
            </p:cNvPr>
            <p:cNvSpPr/>
            <p:nvPr/>
          </p:nvSpPr>
          <p:spPr>
            <a:xfrm>
              <a:off x="5660231" y="3288411"/>
              <a:ext cx="571500" cy="571500"/>
            </a:xfrm>
            <a:custGeom>
              <a:avLst/>
              <a:gdLst>
                <a:gd name="connsiteX0" fmla="*/ 288179 w 571500"/>
                <a:gd name="connsiteY0" fmla="*/ 7144 h 571500"/>
                <a:gd name="connsiteX1" fmla="*/ 7144 w 571500"/>
                <a:gd name="connsiteY1" fmla="*/ 288179 h 571500"/>
                <a:gd name="connsiteX2" fmla="*/ 288179 w 571500"/>
                <a:gd name="connsiteY2" fmla="*/ 569214 h 571500"/>
                <a:gd name="connsiteX3" fmla="*/ 569214 w 571500"/>
                <a:gd name="connsiteY3" fmla="*/ 288179 h 571500"/>
                <a:gd name="connsiteX4" fmla="*/ 288179 w 571500"/>
                <a:gd name="connsiteY4" fmla="*/ 7144 h 571500"/>
                <a:gd name="connsiteX5" fmla="*/ 288179 w 571500"/>
                <a:gd name="connsiteY5" fmla="*/ 531114 h 571500"/>
                <a:gd name="connsiteX6" fmla="*/ 45244 w 571500"/>
                <a:gd name="connsiteY6" fmla="*/ 288179 h 571500"/>
                <a:gd name="connsiteX7" fmla="*/ 288179 w 571500"/>
                <a:gd name="connsiteY7" fmla="*/ 45244 h 571500"/>
                <a:gd name="connsiteX8" fmla="*/ 531114 w 571500"/>
                <a:gd name="connsiteY8" fmla="*/ 288179 h 571500"/>
                <a:gd name="connsiteX9" fmla="*/ 288179 w 571500"/>
                <a:gd name="connsiteY9" fmla="*/ 53111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0" h="57150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bg1"/>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033469D8-D3DC-4362-8C73-DB3F504C5B01}"/>
                </a:ext>
              </a:extLst>
            </p:cNvPr>
            <p:cNvSpPr/>
            <p:nvPr/>
          </p:nvSpPr>
          <p:spPr>
            <a:xfrm>
              <a:off x="5778589" y="3406883"/>
              <a:ext cx="171450" cy="171450"/>
            </a:xfrm>
            <a:custGeom>
              <a:avLst/>
              <a:gdLst>
                <a:gd name="connsiteX0" fmla="*/ 47844 w 171450"/>
                <a:gd name="connsiteY0" fmla="*/ 101613 h 171450"/>
                <a:gd name="connsiteX1" fmla="*/ 45253 w 171450"/>
                <a:gd name="connsiteY1" fmla="*/ 87068 h 171450"/>
                <a:gd name="connsiteX2" fmla="*/ 87068 w 171450"/>
                <a:gd name="connsiteY2" fmla="*/ 45244 h 171450"/>
                <a:gd name="connsiteX3" fmla="*/ 128883 w 171450"/>
                <a:gd name="connsiteY3" fmla="*/ 87068 h 171450"/>
                <a:gd name="connsiteX4" fmla="*/ 87116 w 171450"/>
                <a:gd name="connsiteY4" fmla="*/ 128883 h 171450"/>
                <a:gd name="connsiteX5" fmla="*/ 68085 w 171450"/>
                <a:gd name="connsiteY5" fmla="*/ 147952 h 171450"/>
                <a:gd name="connsiteX6" fmla="*/ 87135 w 171450"/>
                <a:gd name="connsiteY6" fmla="*/ 166983 h 171450"/>
                <a:gd name="connsiteX7" fmla="*/ 87154 w 171450"/>
                <a:gd name="connsiteY7" fmla="*/ 166983 h 171450"/>
                <a:gd name="connsiteX8" fmla="*/ 166973 w 171450"/>
                <a:gd name="connsiteY8" fmla="*/ 87068 h 171450"/>
                <a:gd name="connsiteX9" fmla="*/ 87058 w 171450"/>
                <a:gd name="connsiteY9" fmla="*/ 7144 h 171450"/>
                <a:gd name="connsiteX10" fmla="*/ 7144 w 171450"/>
                <a:gd name="connsiteY10" fmla="*/ 87068 h 171450"/>
                <a:gd name="connsiteX11" fmla="*/ 12125 w 171450"/>
                <a:gd name="connsiteY11" fmla="*/ 114881 h 171450"/>
                <a:gd name="connsiteX12" fmla="*/ 36614 w 171450"/>
                <a:gd name="connsiteY12" fmla="*/ 126111 h 171450"/>
                <a:gd name="connsiteX13" fmla="*/ 47844 w 171450"/>
                <a:gd name="connsiteY13" fmla="*/ 10161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450" h="17145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bg1"/>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56D60673-90C1-4A3B-B705-02383760807C}"/>
                </a:ext>
              </a:extLst>
            </p:cNvPr>
            <p:cNvSpPr/>
            <p:nvPr/>
          </p:nvSpPr>
          <p:spPr>
            <a:xfrm>
              <a:off x="6007446" y="3504769"/>
              <a:ext cx="142875" cy="142875"/>
            </a:xfrm>
            <a:custGeom>
              <a:avLst/>
              <a:gdLst>
                <a:gd name="connsiteX0" fmla="*/ 97184 w 142875"/>
                <a:gd name="connsiteY0" fmla="*/ 61648 h 142875"/>
                <a:gd name="connsiteX1" fmla="*/ 99041 w 142875"/>
                <a:gd name="connsiteY1" fmla="*/ 71506 h 142875"/>
                <a:gd name="connsiteX2" fmla="*/ 72142 w 142875"/>
                <a:gd name="connsiteY2" fmla="*/ 98395 h 142875"/>
                <a:gd name="connsiteX3" fmla="*/ 45244 w 142875"/>
                <a:gd name="connsiteY3" fmla="*/ 71506 h 142875"/>
                <a:gd name="connsiteX4" fmla="*/ 67618 w 142875"/>
                <a:gd name="connsiteY4" fmla="*/ 44989 h 142875"/>
                <a:gd name="connsiteX5" fmla="*/ 83239 w 142875"/>
                <a:gd name="connsiteY5" fmla="*/ 23033 h 142875"/>
                <a:gd name="connsiteX6" fmla="*/ 61293 w 142875"/>
                <a:gd name="connsiteY6" fmla="*/ 7403 h 142875"/>
                <a:gd name="connsiteX7" fmla="*/ 7144 w 142875"/>
                <a:gd name="connsiteY7" fmla="*/ 71497 h 142875"/>
                <a:gd name="connsiteX8" fmla="*/ 72142 w 142875"/>
                <a:gd name="connsiteY8" fmla="*/ 136486 h 142875"/>
                <a:gd name="connsiteX9" fmla="*/ 137141 w 142875"/>
                <a:gd name="connsiteY9" fmla="*/ 71497 h 142875"/>
                <a:gd name="connsiteX10" fmla="*/ 132617 w 142875"/>
                <a:gd name="connsiteY10" fmla="*/ 47646 h 142875"/>
                <a:gd name="connsiteX11" fmla="*/ 107899 w 142875"/>
                <a:gd name="connsiteY11" fmla="*/ 36921 h 142875"/>
                <a:gd name="connsiteX12" fmla="*/ 97184 w 142875"/>
                <a:gd name="connsiteY12" fmla="*/ 6164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42875">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bg1"/>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41908B8-1FD7-4EE4-AE25-1C45D34F1498}"/>
                </a:ext>
              </a:extLst>
            </p:cNvPr>
            <p:cNvSpPr/>
            <p:nvPr/>
          </p:nvSpPr>
          <p:spPr>
            <a:xfrm>
              <a:off x="5819742" y="3637845"/>
              <a:ext cx="152400" cy="142875"/>
            </a:xfrm>
            <a:custGeom>
              <a:avLst/>
              <a:gdLst>
                <a:gd name="connsiteX0" fmla="*/ 77414 w 152400"/>
                <a:gd name="connsiteY0" fmla="*/ 7144 h 142875"/>
                <a:gd name="connsiteX1" fmla="*/ 27703 w 152400"/>
                <a:gd name="connsiteY1" fmla="*/ 27737 h 142875"/>
                <a:gd name="connsiteX2" fmla="*/ 27703 w 152400"/>
                <a:gd name="connsiteY2" fmla="*/ 127168 h 142875"/>
                <a:gd name="connsiteX3" fmla="*/ 49382 w 152400"/>
                <a:gd name="connsiteY3" fmla="*/ 141932 h 142875"/>
                <a:gd name="connsiteX4" fmla="*/ 56964 w 152400"/>
                <a:gd name="connsiteY4" fmla="*/ 143523 h 142875"/>
                <a:gd name="connsiteX5" fmla="*/ 74443 w 152400"/>
                <a:gd name="connsiteY5" fmla="*/ 132055 h 142875"/>
                <a:gd name="connsiteX6" fmla="*/ 64556 w 152400"/>
                <a:gd name="connsiteY6" fmla="*/ 106994 h 142875"/>
                <a:gd name="connsiteX7" fmla="*/ 54631 w 152400"/>
                <a:gd name="connsiteY7" fmla="*/ 100222 h 142875"/>
                <a:gd name="connsiteX8" fmla="*/ 54631 w 152400"/>
                <a:gd name="connsiteY8" fmla="*/ 54673 h 142875"/>
                <a:gd name="connsiteX9" fmla="*/ 100170 w 152400"/>
                <a:gd name="connsiteY9" fmla="*/ 54673 h 142875"/>
                <a:gd name="connsiteX10" fmla="*/ 103675 w 152400"/>
                <a:gd name="connsiteY10" fmla="*/ 96088 h 142875"/>
                <a:gd name="connsiteX11" fmla="*/ 108152 w 152400"/>
                <a:gd name="connsiteY11" fmla="*/ 122653 h 142875"/>
                <a:gd name="connsiteX12" fmla="*/ 134717 w 152400"/>
                <a:gd name="connsiteY12" fmla="*/ 118167 h 142875"/>
                <a:gd name="connsiteX13" fmla="*/ 127106 w 152400"/>
                <a:gd name="connsiteY13" fmla="*/ 27737 h 142875"/>
                <a:gd name="connsiteX14" fmla="*/ 77414 w 152400"/>
                <a:gd name="connsiteY14" fmla="*/ 714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142875">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bg1"/>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4B17393E-C1C4-43DA-A6B1-3ABA77082A89}"/>
                </a:ext>
              </a:extLst>
            </p:cNvPr>
            <p:cNvSpPr/>
            <p:nvPr/>
          </p:nvSpPr>
          <p:spPr>
            <a:xfrm>
              <a:off x="6170593" y="3013169"/>
              <a:ext cx="333375" cy="333375"/>
            </a:xfrm>
            <a:custGeom>
              <a:avLst/>
              <a:gdLst>
                <a:gd name="connsiteX0" fmla="*/ 12723 w 333375"/>
                <a:gd name="connsiteY0" fmla="*/ 328515 h 333375"/>
                <a:gd name="connsiteX1" fmla="*/ 26191 w 333375"/>
                <a:gd name="connsiteY1" fmla="*/ 334097 h 333375"/>
                <a:gd name="connsiteX2" fmla="*/ 39660 w 333375"/>
                <a:gd name="connsiteY2" fmla="*/ 328515 h 333375"/>
                <a:gd name="connsiteX3" fmla="*/ 328515 w 333375"/>
                <a:gd name="connsiteY3" fmla="*/ 39660 h 333375"/>
                <a:gd name="connsiteX4" fmla="*/ 328515 w 333375"/>
                <a:gd name="connsiteY4" fmla="*/ 12723 h 333375"/>
                <a:gd name="connsiteX5" fmla="*/ 301578 w 333375"/>
                <a:gd name="connsiteY5" fmla="*/ 12723 h 333375"/>
                <a:gd name="connsiteX6" fmla="*/ 12723 w 333375"/>
                <a:gd name="connsiteY6" fmla="*/ 301578 h 333375"/>
                <a:gd name="connsiteX7" fmla="*/ 12723 w 333375"/>
                <a:gd name="connsiteY7" fmla="*/ 32851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75" h="333375">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bg1"/>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C0F054A-6FFE-4012-93EE-568C5B1B2A42}"/>
                </a:ext>
              </a:extLst>
            </p:cNvPr>
            <p:cNvSpPr/>
            <p:nvPr/>
          </p:nvSpPr>
          <p:spPr>
            <a:xfrm>
              <a:off x="6058150" y="2993234"/>
              <a:ext cx="285750" cy="285750"/>
            </a:xfrm>
            <a:custGeom>
              <a:avLst/>
              <a:gdLst>
                <a:gd name="connsiteX0" fmla="*/ 249114 w 285750"/>
                <a:gd name="connsiteY0" fmla="*/ 12723 h 285750"/>
                <a:gd name="connsiteX1" fmla="*/ 12723 w 285750"/>
                <a:gd name="connsiteY1" fmla="*/ 249114 h 285750"/>
                <a:gd name="connsiteX2" fmla="*/ 12723 w 285750"/>
                <a:gd name="connsiteY2" fmla="*/ 276051 h 285750"/>
                <a:gd name="connsiteX3" fmla="*/ 26191 w 285750"/>
                <a:gd name="connsiteY3" fmla="*/ 281633 h 285750"/>
                <a:gd name="connsiteX4" fmla="*/ 39660 w 285750"/>
                <a:gd name="connsiteY4" fmla="*/ 27605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11AA75F-0393-4B2E-96E1-F088CC6A12EF}"/>
                </a:ext>
              </a:extLst>
            </p:cNvPr>
            <p:cNvSpPr/>
            <p:nvPr/>
          </p:nvSpPr>
          <p:spPr>
            <a:xfrm>
              <a:off x="6242992" y="3178076"/>
              <a:ext cx="285750" cy="285750"/>
            </a:xfrm>
            <a:custGeom>
              <a:avLst/>
              <a:gdLst>
                <a:gd name="connsiteX0" fmla="*/ 249114 w 285750"/>
                <a:gd name="connsiteY0" fmla="*/ 12723 h 285750"/>
                <a:gd name="connsiteX1" fmla="*/ 12723 w 285750"/>
                <a:gd name="connsiteY1" fmla="*/ 249124 h 285750"/>
                <a:gd name="connsiteX2" fmla="*/ 12723 w 285750"/>
                <a:gd name="connsiteY2" fmla="*/ 276061 h 285750"/>
                <a:gd name="connsiteX3" fmla="*/ 26191 w 285750"/>
                <a:gd name="connsiteY3" fmla="*/ 281642 h 285750"/>
                <a:gd name="connsiteX4" fmla="*/ 39660 w 285750"/>
                <a:gd name="connsiteY4" fmla="*/ 27606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US" dirty="0"/>
            </a:p>
          </p:txBody>
        </p:sp>
      </p:grpSp>
      <p:sp>
        <p:nvSpPr>
          <p:cNvPr id="9" name="Graphic 14" descr="dinosaur outline">
            <a:extLst>
              <a:ext uri="{FF2B5EF4-FFF2-40B4-BE49-F238E27FC236}">
                <a16:creationId xmlns:a16="http://schemas.microsoft.com/office/drawing/2014/main" id="{0DE3B922-950A-4A58-AAB9-38FDAD1D42F5}"/>
              </a:ext>
            </a:extLst>
          </p:cNvPr>
          <p:cNvSpPr>
            <a:spLocks noChangeAspect="1"/>
          </p:cNvSpPr>
          <p:nvPr/>
        </p:nvSpPr>
        <p:spPr>
          <a:xfrm>
            <a:off x="4946994" y="5307571"/>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61DCE69A-183E-4D92-928A-CEE76B9E5241}"/>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gradFill>
              <a:gsLst>
                <a:gs pos="0">
                  <a:schemeClr val="accent1"/>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8" name="Picture Placeholder 7" descr="girl with pigtails raising her hand with chalkboard in background">
            <a:extLst>
              <a:ext uri="{FF2B5EF4-FFF2-40B4-BE49-F238E27FC236}">
                <a16:creationId xmlns:a16="http://schemas.microsoft.com/office/drawing/2014/main" id="{A8A29F18-9B4E-4798-8043-A88568C47F1E}"/>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a:ext>
            </a:extLst>
          </a:blip>
          <a:srcRect/>
          <a:stretch/>
        </p:blipFill>
        <p:spPr>
          <a:xfrm flipH="1">
            <a:off x="7801097" y="1"/>
            <a:ext cx="4389475" cy="6677644"/>
          </a:xfrm>
        </p:spPr>
      </p:pic>
      <p:sp>
        <p:nvSpPr>
          <p:cNvPr id="17" name="Google Shape;1840;p46">
            <a:extLst>
              <a:ext uri="{FF2B5EF4-FFF2-40B4-BE49-F238E27FC236}">
                <a16:creationId xmlns:a16="http://schemas.microsoft.com/office/drawing/2014/main" id="{085BED81-9E0A-4630-BEAF-9FEAD7C7099B}"/>
              </a:ext>
            </a:extLst>
          </p:cNvPr>
          <p:cNvSpPr/>
          <p:nvPr/>
        </p:nvSpPr>
        <p:spPr>
          <a:xfrm>
            <a:off x="833772" y="5536258"/>
            <a:ext cx="140637" cy="132323"/>
          </a:xfrm>
          <a:custGeom>
            <a:avLst/>
            <a:gdLst/>
            <a:ahLst/>
            <a:cxnLst/>
            <a:rect l="l" t="t" r="r" b="b"/>
            <a:pathLst>
              <a:path w="39025" h="37269" extrusionOk="0">
                <a:moveTo>
                  <a:pt x="4748" y="1"/>
                </a:moveTo>
                <a:cubicBezTo>
                  <a:pt x="1887" y="1"/>
                  <a:pt x="1" y="1919"/>
                  <a:pt x="1" y="4358"/>
                </a:cubicBezTo>
                <a:cubicBezTo>
                  <a:pt x="1" y="6797"/>
                  <a:pt x="1757" y="8683"/>
                  <a:pt x="4618" y="8683"/>
                </a:cubicBezTo>
                <a:lnTo>
                  <a:pt x="4748" y="8683"/>
                </a:lnTo>
                <a:cubicBezTo>
                  <a:pt x="7578" y="8683"/>
                  <a:pt x="9366" y="6797"/>
                  <a:pt x="9366" y="4358"/>
                </a:cubicBezTo>
                <a:cubicBezTo>
                  <a:pt x="9366" y="1919"/>
                  <a:pt x="7578" y="1"/>
                  <a:pt x="4748" y="1"/>
                </a:cubicBezTo>
                <a:close/>
                <a:moveTo>
                  <a:pt x="553" y="12196"/>
                </a:moveTo>
                <a:lnTo>
                  <a:pt x="553" y="37268"/>
                </a:lnTo>
                <a:lnTo>
                  <a:pt x="8813" y="37268"/>
                </a:lnTo>
                <a:lnTo>
                  <a:pt x="8813" y="12196"/>
                </a:lnTo>
                <a:close/>
                <a:moveTo>
                  <a:pt x="29398" y="11545"/>
                </a:moveTo>
                <a:cubicBezTo>
                  <a:pt x="24943" y="11545"/>
                  <a:pt x="22894" y="13984"/>
                  <a:pt x="21821" y="15740"/>
                </a:cubicBezTo>
                <a:lnTo>
                  <a:pt x="21821" y="12196"/>
                </a:lnTo>
                <a:lnTo>
                  <a:pt x="13561" y="12196"/>
                </a:lnTo>
                <a:lnTo>
                  <a:pt x="13561" y="37268"/>
                </a:lnTo>
                <a:lnTo>
                  <a:pt x="21821" y="37268"/>
                </a:lnTo>
                <a:lnTo>
                  <a:pt x="21821" y="23187"/>
                </a:lnTo>
                <a:cubicBezTo>
                  <a:pt x="21821" y="22504"/>
                  <a:pt x="21951" y="21691"/>
                  <a:pt x="22081" y="21138"/>
                </a:cubicBezTo>
                <a:cubicBezTo>
                  <a:pt x="22764" y="19675"/>
                  <a:pt x="24130" y="18179"/>
                  <a:pt x="26439" y="18179"/>
                </a:cubicBezTo>
                <a:cubicBezTo>
                  <a:pt x="29398" y="18179"/>
                  <a:pt x="30634" y="20488"/>
                  <a:pt x="30634" y="23870"/>
                </a:cubicBezTo>
                <a:lnTo>
                  <a:pt x="30634" y="37268"/>
                </a:lnTo>
                <a:lnTo>
                  <a:pt x="39024" y="37268"/>
                </a:lnTo>
                <a:lnTo>
                  <a:pt x="39024" y="22927"/>
                </a:lnTo>
                <a:cubicBezTo>
                  <a:pt x="39024" y="15187"/>
                  <a:pt x="34959" y="11545"/>
                  <a:pt x="29398" y="1154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Text Placeholder 4">
            <a:extLst>
              <a:ext uri="{FF2B5EF4-FFF2-40B4-BE49-F238E27FC236}">
                <a16:creationId xmlns:a16="http://schemas.microsoft.com/office/drawing/2014/main" id="{DF1CB53C-8A30-49A6-83F0-04EBBDE21FB7}"/>
              </a:ext>
            </a:extLst>
          </p:cNvPr>
          <p:cNvSpPr txBox="1">
            <a:spLocks/>
          </p:cNvSpPr>
          <p:nvPr/>
        </p:nvSpPr>
        <p:spPr>
          <a:xfrm>
            <a:off x="1079262" y="5493084"/>
            <a:ext cx="3462814" cy="252000"/>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solidFill>
                <a:latin typeface="+mn-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linkedin.com/in/shubhamudsaria</a:t>
            </a:r>
          </a:p>
        </p:txBody>
      </p:sp>
    </p:spTree>
    <p:extLst>
      <p:ext uri="{BB962C8B-B14F-4D97-AF65-F5344CB8AC3E}">
        <p14:creationId xmlns:p14="http://schemas.microsoft.com/office/powerpoint/2010/main" val="268675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a:xfrm>
            <a:off x="-4523" y="976740"/>
            <a:ext cx="3759807" cy="455531"/>
          </a:xfrm>
        </p:spPr>
        <p:txBody>
          <a:bodyPr/>
          <a:lstStyle/>
          <a:p>
            <a:pPr algn="ctr"/>
            <a:r>
              <a:rPr lang="en-US" sz="3200" dirty="0">
                <a:latin typeface="Times New Roman" panose="02020603050405020304" pitchFamily="18" charset="0"/>
                <a:cs typeface="Times New Roman" panose="02020603050405020304" pitchFamily="18" charset="0"/>
              </a:rPr>
              <a:t>Artificial Intelligence</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a:xfrm>
            <a:off x="83029" y="2596796"/>
            <a:ext cx="3753098" cy="2608240"/>
          </a:xfrm>
        </p:spPr>
        <p:txBody>
          <a:bodyPr/>
          <a:lstStyle/>
          <a:p>
            <a:pPr>
              <a:buSzPct val="95000"/>
            </a:pPr>
            <a:r>
              <a:rPr lang="en-US" sz="2600" spc="0" noProof="1">
                <a:latin typeface="Times New Roman" panose="02020603050405020304" pitchFamily="18" charset="0"/>
                <a:cs typeface="Times New Roman" panose="02020603050405020304" pitchFamily="18" charset="0"/>
              </a:rPr>
              <a:t>Duration   : 4 weeks</a:t>
            </a:r>
          </a:p>
          <a:p>
            <a:pPr>
              <a:buSzPct val="95000"/>
            </a:pPr>
            <a:r>
              <a:rPr lang="en-US" sz="2600" spc="0" noProof="1">
                <a:solidFill>
                  <a:prstClr val="white"/>
                </a:solidFill>
                <a:latin typeface="Times New Roman" panose="02020603050405020304" pitchFamily="18" charset="0"/>
                <a:cs typeface="Times New Roman" panose="02020603050405020304" pitchFamily="18" charset="0"/>
              </a:rPr>
              <a:t>Platform    : Edx </a:t>
            </a:r>
          </a:p>
          <a:p>
            <a:pPr>
              <a:buSzPct val="95000"/>
            </a:pPr>
            <a:r>
              <a:rPr lang="en-US" sz="2600" spc="0" noProof="1">
                <a:latin typeface="Times New Roman" panose="02020603050405020304" pitchFamily="18" charset="0"/>
                <a:cs typeface="Times New Roman" panose="02020603050405020304" pitchFamily="18" charset="0"/>
              </a:rPr>
              <a:t>Hardness   : Beginner level</a:t>
            </a:r>
          </a:p>
          <a:p>
            <a:pPr>
              <a:buSzPct val="95000"/>
            </a:pPr>
            <a:r>
              <a:rPr lang="en-US" sz="2600" spc="0" noProof="1">
                <a:latin typeface="Times New Roman" panose="02020603050405020304" pitchFamily="18" charset="0"/>
                <a:cs typeface="Times New Roman" panose="02020603050405020304" pitchFamily="18" charset="0"/>
              </a:rPr>
              <a:t>Offered by : IBM</a:t>
            </a:r>
          </a:p>
          <a:p>
            <a:pPr>
              <a:buSzPct val="95000"/>
            </a:pPr>
            <a:r>
              <a:rPr lang="en-US" sz="900" spc="0" noProof="1">
                <a:latin typeface="Times New Roman" panose="02020603050405020304" pitchFamily="18" charset="0"/>
                <a:cs typeface="Times New Roman" panose="02020603050405020304" pitchFamily="18" charset="0"/>
                <a:hlinkClick r:id="rId2"/>
              </a:rPr>
              <a:t>https://learning.edx.org/course/course-v1:IBM+AI0101EN+2T2021/home</a:t>
            </a:r>
            <a:r>
              <a:rPr lang="en-US" sz="900" spc="0" noProof="1">
                <a:latin typeface="Times New Roman" panose="02020603050405020304" pitchFamily="18" charset="0"/>
                <a:cs typeface="Times New Roman" panose="02020603050405020304" pitchFamily="18" charset="0"/>
              </a:rPr>
              <a:t> </a:t>
            </a:r>
          </a:p>
        </p:txBody>
      </p:sp>
      <p:grpSp>
        <p:nvGrpSpPr>
          <p:cNvPr id="6" name="Group 5">
            <a:extLst>
              <a:ext uri="{FF2B5EF4-FFF2-40B4-BE49-F238E27FC236}">
                <a16:creationId xmlns:a16="http://schemas.microsoft.com/office/drawing/2014/main" id="{25C384BA-0032-4FE7-AC29-2F9F931970D5}"/>
              </a:ext>
              <a:ext uri="{C183D7F6-B498-43B3-948B-1728B52AA6E4}">
                <adec:decorative xmlns:adec="http://schemas.microsoft.com/office/drawing/2017/decorative" val="1"/>
              </a:ext>
            </a:extLst>
          </p:cNvPr>
          <p:cNvGrpSpPr>
            <a:grpSpLocks noChangeAspect="1"/>
          </p:cNvGrpSpPr>
          <p:nvPr/>
        </p:nvGrpSpPr>
        <p:grpSpPr>
          <a:xfrm>
            <a:off x="2446471" y="5397727"/>
            <a:ext cx="253691" cy="277340"/>
            <a:chOff x="5698331" y="2974181"/>
            <a:chExt cx="781050" cy="853859"/>
          </a:xfrm>
          <a:solidFill>
            <a:schemeClr val="bg1"/>
          </a:solidFill>
        </p:grpSpPr>
        <p:sp>
          <p:nvSpPr>
            <p:cNvPr id="7" name="Freeform: Shape 6">
              <a:extLst>
                <a:ext uri="{FF2B5EF4-FFF2-40B4-BE49-F238E27FC236}">
                  <a16:creationId xmlns:a16="http://schemas.microsoft.com/office/drawing/2014/main" id="{D5C429C1-62E8-4B3E-A0C7-6003B138652C}"/>
                </a:ext>
              </a:extLst>
            </p:cNvPr>
            <p:cNvSpPr/>
            <p:nvPr/>
          </p:nvSpPr>
          <p:spPr>
            <a:xfrm>
              <a:off x="5707856" y="3370840"/>
              <a:ext cx="771525" cy="457200"/>
            </a:xfrm>
            <a:custGeom>
              <a:avLst/>
              <a:gdLst>
                <a:gd name="connsiteX0" fmla="*/ 502063 w 771525"/>
                <a:gd name="connsiteY0" fmla="*/ 35328 h 457200"/>
                <a:gd name="connsiteX1" fmla="*/ 496414 w 771525"/>
                <a:gd name="connsiteY1" fmla="*/ 7506 h 457200"/>
                <a:gd name="connsiteX2" fmla="*/ 472811 w 771525"/>
                <a:gd name="connsiteY2" fmla="*/ 23279 h 457200"/>
                <a:gd name="connsiteX3" fmla="*/ 388144 w 771525"/>
                <a:gd name="connsiteY3" fmla="*/ 48635 h 457200"/>
                <a:gd name="connsiteX4" fmla="*/ 303657 w 771525"/>
                <a:gd name="connsiteY4" fmla="*/ 23393 h 457200"/>
                <a:gd name="connsiteX5" fmla="*/ 279940 w 771525"/>
                <a:gd name="connsiteY5" fmla="*/ 7144 h 457200"/>
                <a:gd name="connsiteX6" fmla="*/ 274215 w 771525"/>
                <a:gd name="connsiteY6" fmla="*/ 35319 h 457200"/>
                <a:gd name="connsiteX7" fmla="*/ 7144 w 771525"/>
                <a:gd name="connsiteY7" fmla="*/ 420110 h 457200"/>
                <a:gd name="connsiteX8" fmla="*/ 7144 w 771525"/>
                <a:gd name="connsiteY8" fmla="*/ 458210 h 457200"/>
                <a:gd name="connsiteX9" fmla="*/ 305667 w 771525"/>
                <a:gd name="connsiteY9" fmla="*/ 68713 h 457200"/>
                <a:gd name="connsiteX10" fmla="*/ 388144 w 771525"/>
                <a:gd name="connsiteY10" fmla="*/ 86735 h 457200"/>
                <a:gd name="connsiteX11" fmla="*/ 470573 w 771525"/>
                <a:gd name="connsiteY11" fmla="*/ 68532 h 457200"/>
                <a:gd name="connsiteX12" fmla="*/ 769144 w 771525"/>
                <a:gd name="connsiteY12" fmla="*/ 458210 h 457200"/>
                <a:gd name="connsiteX13" fmla="*/ 769144 w 771525"/>
                <a:gd name="connsiteY13" fmla="*/ 420110 h 457200"/>
                <a:gd name="connsiteX14" fmla="*/ 502063 w 771525"/>
                <a:gd name="connsiteY14" fmla="*/ 3532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1525" h="457200">
                  <a:moveTo>
                    <a:pt x="502063" y="35328"/>
                  </a:moveTo>
                  <a:lnTo>
                    <a:pt x="496414" y="7506"/>
                  </a:lnTo>
                  <a:lnTo>
                    <a:pt x="472811" y="23279"/>
                  </a:lnTo>
                  <a:cubicBezTo>
                    <a:pt x="446199" y="41053"/>
                    <a:pt x="420881" y="48635"/>
                    <a:pt x="388144" y="48635"/>
                  </a:cubicBezTo>
                  <a:cubicBezTo>
                    <a:pt x="354749" y="48635"/>
                    <a:pt x="329479" y="41091"/>
                    <a:pt x="303657" y="23393"/>
                  </a:cubicBezTo>
                  <a:lnTo>
                    <a:pt x="279940" y="7144"/>
                  </a:lnTo>
                  <a:lnTo>
                    <a:pt x="274215" y="35319"/>
                  </a:lnTo>
                  <a:cubicBezTo>
                    <a:pt x="273444" y="39167"/>
                    <a:pt x="193900" y="420110"/>
                    <a:pt x="7144" y="420110"/>
                  </a:cubicBezTo>
                  <a:lnTo>
                    <a:pt x="7144" y="458210"/>
                  </a:lnTo>
                  <a:cubicBezTo>
                    <a:pt x="195491" y="458210"/>
                    <a:pt x="283188" y="160191"/>
                    <a:pt x="305667" y="68713"/>
                  </a:cubicBezTo>
                  <a:cubicBezTo>
                    <a:pt x="330622" y="81077"/>
                    <a:pt x="356968" y="86735"/>
                    <a:pt x="388144" y="86735"/>
                  </a:cubicBezTo>
                  <a:cubicBezTo>
                    <a:pt x="418910" y="86735"/>
                    <a:pt x="445208" y="81020"/>
                    <a:pt x="470573" y="68532"/>
                  </a:cubicBezTo>
                  <a:cubicBezTo>
                    <a:pt x="492985" y="159810"/>
                    <a:pt x="580673" y="458210"/>
                    <a:pt x="769144" y="458210"/>
                  </a:cubicBezTo>
                  <a:lnTo>
                    <a:pt x="769144" y="420110"/>
                  </a:lnTo>
                  <a:cubicBezTo>
                    <a:pt x="582387" y="420110"/>
                    <a:pt x="502844" y="39167"/>
                    <a:pt x="502063" y="35328"/>
                  </a:cubicBezTo>
                  <a:close/>
                </a:path>
              </a:pathLst>
            </a:custGeom>
            <a:grp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4E105F6-D01D-4A16-9172-E05D1F34B154}"/>
                </a:ext>
              </a:extLst>
            </p:cNvPr>
            <p:cNvSpPr/>
            <p:nvPr/>
          </p:nvSpPr>
          <p:spPr>
            <a:xfrm>
              <a:off x="6317456" y="3164681"/>
              <a:ext cx="123825" cy="123825"/>
            </a:xfrm>
            <a:custGeom>
              <a:avLst/>
              <a:gdLst>
                <a:gd name="connsiteX0" fmla="*/ 7144 w 123825"/>
                <a:gd name="connsiteY0" fmla="*/ 64294 h 123825"/>
                <a:gd name="connsiteX1" fmla="*/ 64294 w 123825"/>
                <a:gd name="connsiteY1" fmla="*/ 121444 h 123825"/>
                <a:gd name="connsiteX2" fmla="*/ 121444 w 123825"/>
                <a:gd name="connsiteY2" fmla="*/ 64294 h 123825"/>
                <a:gd name="connsiteX3" fmla="*/ 64294 w 123825"/>
                <a:gd name="connsiteY3" fmla="*/ 7144 h 123825"/>
                <a:gd name="connsiteX4" fmla="*/ 7144 w 123825"/>
                <a:gd name="connsiteY4" fmla="*/ 64294 h 123825"/>
                <a:gd name="connsiteX5" fmla="*/ 83344 w 123825"/>
                <a:gd name="connsiteY5" fmla="*/ 64294 h 123825"/>
                <a:gd name="connsiteX6" fmla="*/ 64294 w 123825"/>
                <a:gd name="connsiteY6" fmla="*/ 83344 h 123825"/>
                <a:gd name="connsiteX7" fmla="*/ 45244 w 123825"/>
                <a:gd name="connsiteY7" fmla="*/ 64294 h 123825"/>
                <a:gd name="connsiteX8" fmla="*/ 64294 w 123825"/>
                <a:gd name="connsiteY8" fmla="*/ 45244 h 123825"/>
                <a:gd name="connsiteX9" fmla="*/ 83344 w 123825"/>
                <a:gd name="connsiteY9" fmla="*/ 642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7144" y="64294"/>
                  </a:moveTo>
                  <a:cubicBezTo>
                    <a:pt x="7144" y="95812"/>
                    <a:pt x="32776" y="121444"/>
                    <a:pt x="64294" y="121444"/>
                  </a:cubicBezTo>
                  <a:cubicBezTo>
                    <a:pt x="95812" y="121444"/>
                    <a:pt x="121444" y="95812"/>
                    <a:pt x="121444" y="64294"/>
                  </a:cubicBezTo>
                  <a:cubicBezTo>
                    <a:pt x="121444" y="32776"/>
                    <a:pt x="95812" y="7144"/>
                    <a:pt x="64294" y="7144"/>
                  </a:cubicBezTo>
                  <a:cubicBezTo>
                    <a:pt x="32776" y="7144"/>
                    <a:pt x="7144" y="32776"/>
                    <a:pt x="7144" y="64294"/>
                  </a:cubicBezTo>
                  <a:close/>
                  <a:moveTo>
                    <a:pt x="83344" y="64294"/>
                  </a:moveTo>
                  <a:cubicBezTo>
                    <a:pt x="83344" y="74800"/>
                    <a:pt x="74800" y="83344"/>
                    <a:pt x="64294" y="83344"/>
                  </a:cubicBezTo>
                  <a:cubicBezTo>
                    <a:pt x="53788" y="83344"/>
                    <a:pt x="45244" y="74800"/>
                    <a:pt x="45244" y="64294"/>
                  </a:cubicBezTo>
                  <a:cubicBezTo>
                    <a:pt x="45244" y="53788"/>
                    <a:pt x="53788" y="45244"/>
                    <a:pt x="64294" y="45244"/>
                  </a:cubicBezTo>
                  <a:cubicBezTo>
                    <a:pt x="74800" y="45244"/>
                    <a:pt x="83344" y="53788"/>
                    <a:pt x="83344" y="64294"/>
                  </a:cubicBezTo>
                  <a:close/>
                </a:path>
              </a:pathLst>
            </a:custGeom>
            <a:grp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351DF594-8FA0-4AC6-B165-BBF1184B2997}"/>
                </a:ext>
              </a:extLst>
            </p:cNvPr>
            <p:cNvSpPr/>
            <p:nvPr/>
          </p:nvSpPr>
          <p:spPr>
            <a:xfrm>
              <a:off x="6298406" y="2974181"/>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5818DD9E-AD36-4BB3-9A58-F259F54EE1EB}"/>
                </a:ext>
              </a:extLst>
            </p:cNvPr>
            <p:cNvSpPr/>
            <p:nvPr/>
          </p:nvSpPr>
          <p:spPr>
            <a:xfrm>
              <a:off x="6126956" y="3212306"/>
              <a:ext cx="180975" cy="171450"/>
            </a:xfrm>
            <a:custGeom>
              <a:avLst/>
              <a:gdLst>
                <a:gd name="connsiteX0" fmla="*/ 7144 w 180975"/>
                <a:gd name="connsiteY0" fmla="*/ 149914 h 171450"/>
                <a:gd name="connsiteX1" fmla="*/ 26089 w 180975"/>
                <a:gd name="connsiteY1" fmla="*/ 169069 h 171450"/>
                <a:gd name="connsiteX2" fmla="*/ 26194 w 180975"/>
                <a:gd name="connsiteY2" fmla="*/ 169069 h 171450"/>
                <a:gd name="connsiteX3" fmla="*/ 45244 w 180975"/>
                <a:gd name="connsiteY3" fmla="*/ 150124 h 171450"/>
                <a:gd name="connsiteX4" fmla="*/ 159544 w 180975"/>
                <a:gd name="connsiteY4" fmla="*/ 45244 h 171450"/>
                <a:gd name="connsiteX5" fmla="*/ 178594 w 180975"/>
                <a:gd name="connsiteY5" fmla="*/ 26194 h 171450"/>
                <a:gd name="connsiteX6" fmla="*/ 159544 w 180975"/>
                <a:gd name="connsiteY6" fmla="*/ 7144 h 171450"/>
                <a:gd name="connsiteX7" fmla="*/ 7144 w 180975"/>
                <a:gd name="connsiteY7" fmla="*/ 14991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171450">
                  <a:moveTo>
                    <a:pt x="7144" y="149914"/>
                  </a:moveTo>
                  <a:cubicBezTo>
                    <a:pt x="7087" y="160430"/>
                    <a:pt x="15574" y="169012"/>
                    <a:pt x="26089" y="169069"/>
                  </a:cubicBezTo>
                  <a:cubicBezTo>
                    <a:pt x="26127" y="169069"/>
                    <a:pt x="26156" y="169069"/>
                    <a:pt x="26194" y="169069"/>
                  </a:cubicBezTo>
                  <a:cubicBezTo>
                    <a:pt x="36672" y="169069"/>
                    <a:pt x="45187" y="160601"/>
                    <a:pt x="45244" y="150124"/>
                  </a:cubicBezTo>
                  <a:cubicBezTo>
                    <a:pt x="45263" y="145837"/>
                    <a:pt x="47092" y="45244"/>
                    <a:pt x="159544" y="45244"/>
                  </a:cubicBezTo>
                  <a:cubicBezTo>
                    <a:pt x="170060" y="45244"/>
                    <a:pt x="178594" y="36709"/>
                    <a:pt x="178594" y="26194"/>
                  </a:cubicBezTo>
                  <a:cubicBezTo>
                    <a:pt x="178594" y="15678"/>
                    <a:pt x="170060" y="7144"/>
                    <a:pt x="159544" y="7144"/>
                  </a:cubicBezTo>
                  <a:cubicBezTo>
                    <a:pt x="9630" y="7144"/>
                    <a:pt x="7154" y="148485"/>
                    <a:pt x="7144" y="149914"/>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F5CBD23E-8804-44C0-AB72-94DBDD7B129F}"/>
                </a:ext>
              </a:extLst>
            </p:cNvPr>
            <p:cNvSpPr/>
            <p:nvPr/>
          </p:nvSpPr>
          <p:spPr>
            <a:xfrm>
              <a:off x="5698331" y="3117056"/>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06AAF1B-AA49-4254-BF37-5EB5EDF12E66}"/>
                </a:ext>
              </a:extLst>
            </p:cNvPr>
            <p:cNvSpPr/>
            <p:nvPr/>
          </p:nvSpPr>
          <p:spPr>
            <a:xfrm>
              <a:off x="5831681" y="3155156"/>
              <a:ext cx="219075" cy="228600"/>
            </a:xfrm>
            <a:custGeom>
              <a:avLst/>
              <a:gdLst>
                <a:gd name="connsiteX0" fmla="*/ 26194 w 219075"/>
                <a:gd name="connsiteY0" fmla="*/ 45244 h 228600"/>
                <a:gd name="connsiteX1" fmla="*/ 178594 w 219075"/>
                <a:gd name="connsiteY1" fmla="*/ 207274 h 228600"/>
                <a:gd name="connsiteX2" fmla="*/ 197644 w 219075"/>
                <a:gd name="connsiteY2" fmla="*/ 226219 h 228600"/>
                <a:gd name="connsiteX3" fmla="*/ 197729 w 219075"/>
                <a:gd name="connsiteY3" fmla="*/ 226219 h 228600"/>
                <a:gd name="connsiteX4" fmla="*/ 216694 w 219075"/>
                <a:gd name="connsiteY4" fmla="*/ 207083 h 228600"/>
                <a:gd name="connsiteX5" fmla="*/ 26194 w 219075"/>
                <a:gd name="connsiteY5" fmla="*/ 7144 h 228600"/>
                <a:gd name="connsiteX6" fmla="*/ 7144 w 219075"/>
                <a:gd name="connsiteY6" fmla="*/ 26194 h 228600"/>
                <a:gd name="connsiteX7" fmla="*/ 26194 w 219075"/>
                <a:gd name="connsiteY7" fmla="*/ 4524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28600">
                  <a:moveTo>
                    <a:pt x="26194" y="45244"/>
                  </a:moveTo>
                  <a:cubicBezTo>
                    <a:pt x="175298" y="45244"/>
                    <a:pt x="178527" y="200339"/>
                    <a:pt x="178594" y="207274"/>
                  </a:cubicBezTo>
                  <a:cubicBezTo>
                    <a:pt x="178651" y="217761"/>
                    <a:pt x="187166" y="226219"/>
                    <a:pt x="197644" y="226219"/>
                  </a:cubicBezTo>
                  <a:cubicBezTo>
                    <a:pt x="197672" y="226219"/>
                    <a:pt x="197701" y="226219"/>
                    <a:pt x="197729" y="226219"/>
                  </a:cubicBezTo>
                  <a:cubicBezTo>
                    <a:pt x="208245" y="226171"/>
                    <a:pt x="216741" y="217599"/>
                    <a:pt x="216694" y="207083"/>
                  </a:cubicBezTo>
                  <a:cubicBezTo>
                    <a:pt x="216370" y="137922"/>
                    <a:pt x="176136" y="7144"/>
                    <a:pt x="26194" y="7144"/>
                  </a:cubicBezTo>
                  <a:cubicBezTo>
                    <a:pt x="15678" y="7144"/>
                    <a:pt x="7144" y="15678"/>
                    <a:pt x="7144" y="26194"/>
                  </a:cubicBezTo>
                  <a:cubicBezTo>
                    <a:pt x="7144" y="36709"/>
                    <a:pt x="15678" y="45244"/>
                    <a:pt x="26194" y="45244"/>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24E9E9DD-9221-402A-971F-66BD33A0EB10}"/>
                </a:ext>
              </a:extLst>
            </p:cNvPr>
            <p:cNvSpPr/>
            <p:nvPr/>
          </p:nvSpPr>
          <p:spPr>
            <a:xfrm>
              <a:off x="6069806" y="3012284"/>
              <a:ext cx="219075" cy="371475"/>
            </a:xfrm>
            <a:custGeom>
              <a:avLst/>
              <a:gdLst>
                <a:gd name="connsiteX0" fmla="*/ 26194 w 219075"/>
                <a:gd name="connsiteY0" fmla="*/ 369091 h 371475"/>
                <a:gd name="connsiteX1" fmla="*/ 45244 w 219075"/>
                <a:gd name="connsiteY1" fmla="*/ 350041 h 371475"/>
                <a:gd name="connsiteX2" fmla="*/ 199006 w 219075"/>
                <a:gd name="connsiteY2" fmla="*/ 45193 h 371475"/>
                <a:gd name="connsiteX3" fmla="*/ 216656 w 219075"/>
                <a:gd name="connsiteY3" fmla="*/ 24962 h 371475"/>
                <a:gd name="connsiteX4" fmla="*/ 196415 w 219075"/>
                <a:gd name="connsiteY4" fmla="*/ 7179 h 371475"/>
                <a:gd name="connsiteX5" fmla="*/ 7144 w 219075"/>
                <a:gd name="connsiteY5" fmla="*/ 350041 h 371475"/>
                <a:gd name="connsiteX6" fmla="*/ 26194 w 219075"/>
                <a:gd name="connsiteY6" fmla="*/ 36909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371475">
                  <a:moveTo>
                    <a:pt x="26194" y="369091"/>
                  </a:moveTo>
                  <a:cubicBezTo>
                    <a:pt x="36709" y="369091"/>
                    <a:pt x="45244" y="360556"/>
                    <a:pt x="45244" y="350041"/>
                  </a:cubicBezTo>
                  <a:cubicBezTo>
                    <a:pt x="45244" y="61271"/>
                    <a:pt x="192443" y="45726"/>
                    <a:pt x="199006" y="45193"/>
                  </a:cubicBezTo>
                  <a:cubicBezTo>
                    <a:pt x="209445" y="44441"/>
                    <a:pt x="217332" y="35420"/>
                    <a:pt x="216656" y="24962"/>
                  </a:cubicBezTo>
                  <a:cubicBezTo>
                    <a:pt x="215979" y="14456"/>
                    <a:pt x="206883" y="6550"/>
                    <a:pt x="196415" y="7179"/>
                  </a:cubicBezTo>
                  <a:cubicBezTo>
                    <a:pt x="188690" y="7684"/>
                    <a:pt x="7144" y="23171"/>
                    <a:pt x="7144" y="350041"/>
                  </a:cubicBezTo>
                  <a:cubicBezTo>
                    <a:pt x="7144" y="360556"/>
                    <a:pt x="15678" y="369091"/>
                    <a:pt x="26194" y="369091"/>
                  </a:cubicBezTo>
                  <a:close/>
                </a:path>
              </a:pathLst>
            </a:custGeom>
            <a:grpFill/>
            <a:ln w="9525" cap="flat">
              <a:noFill/>
              <a:prstDash val="solid"/>
              <a:miter/>
            </a:ln>
          </p:spPr>
          <p:txBody>
            <a:bodyPr rtlCol="0" anchor="ctr"/>
            <a:lstStyle/>
            <a:p>
              <a:endParaRPr lang="en-US" dirty="0"/>
            </a:p>
          </p:txBody>
        </p:sp>
      </p:grpSp>
      <p:sp>
        <p:nvSpPr>
          <p:cNvPr id="2" name="Graphic 14" descr="dinosaur outline">
            <a:extLst>
              <a:ext uri="{FF2B5EF4-FFF2-40B4-BE49-F238E27FC236}">
                <a16:creationId xmlns:a16="http://schemas.microsoft.com/office/drawing/2014/main" id="{5D5220C7-9B33-41C8-B3CF-8E1B542EF301}"/>
              </a:ext>
            </a:extLst>
          </p:cNvPr>
          <p:cNvSpPr>
            <a:spLocks noChangeAspect="1"/>
          </p:cNvSpPr>
          <p:nvPr/>
        </p:nvSpPr>
        <p:spPr>
          <a:xfrm rot="20953316">
            <a:off x="4421659" y="5775325"/>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US" dirty="0"/>
          </a:p>
        </p:txBody>
      </p:sp>
      <p:cxnSp>
        <p:nvCxnSpPr>
          <p:cNvPr id="16" name="Straight Connector 15">
            <a:extLst>
              <a:ext uri="{FF2B5EF4-FFF2-40B4-BE49-F238E27FC236}">
                <a16:creationId xmlns:a16="http://schemas.microsoft.com/office/drawing/2014/main" id="{B029E30A-660C-4C6A-8C17-E7A3B2E1C4BD}"/>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8" name="Picture Placeholder 17" descr="books on a shelf with pages showing out">
            <a:extLst>
              <a:ext uri="{FF2B5EF4-FFF2-40B4-BE49-F238E27FC236}">
                <a16:creationId xmlns:a16="http://schemas.microsoft.com/office/drawing/2014/main" id="{E183FABE-66AB-4434-B5CC-BC7BD9DB75B1}"/>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a:xfrm>
            <a:off x="10243226" y="6677645"/>
            <a:ext cx="1948774" cy="144355"/>
          </a:xfrm>
        </p:spPr>
        <p:txBody>
          <a:bodyPr/>
          <a:lstStyle/>
          <a:p>
            <a:fld id="{058DB212-BFA2-403F-85EF-DFD3FF6D973A}" type="slidenum">
              <a:rPr lang="en-US" smtClean="0"/>
              <a:pPr/>
              <a:t>3</a:t>
            </a:fld>
            <a:endParaRPr lang="en-US" dirty="0"/>
          </a:p>
        </p:txBody>
      </p:sp>
      <p:sp>
        <p:nvSpPr>
          <p:cNvPr id="17" name="Title 3">
            <a:extLst>
              <a:ext uri="{FF2B5EF4-FFF2-40B4-BE49-F238E27FC236}">
                <a16:creationId xmlns:a16="http://schemas.microsoft.com/office/drawing/2014/main" id="{7AA2F239-918D-4770-AB0D-A3FC650D4A75}"/>
              </a:ext>
            </a:extLst>
          </p:cNvPr>
          <p:cNvSpPr txBox="1">
            <a:spLocks/>
          </p:cNvSpPr>
          <p:nvPr/>
        </p:nvSpPr>
        <p:spPr>
          <a:xfrm>
            <a:off x="3938709" y="976740"/>
            <a:ext cx="3759807" cy="455531"/>
          </a:xfrm>
          <a:prstGeom prst="rect">
            <a:avLst/>
          </a:prstGeom>
        </p:spPr>
        <p:txBody>
          <a:bodyPr vert="horz" lIns="0" tIns="0" rIns="0" bIns="0" rtlCol="0" anchor="b">
            <a:noAutofit/>
          </a:bodyPr>
          <a:lstStyle>
            <a:lvl1pPr algn="l" defTabSz="914400" rtl="0" eaLnBrk="1" latinLnBrk="0" hangingPunct="1">
              <a:lnSpc>
                <a:spcPts val="4000"/>
              </a:lnSpc>
              <a:spcBef>
                <a:spcPct val="0"/>
              </a:spcBef>
              <a:buNone/>
              <a:defRPr sz="4800" kern="1200" spc="-150">
                <a:solidFill>
                  <a:schemeClr val="bg1"/>
                </a:solidFill>
                <a:latin typeface="+mj-lt"/>
                <a:ea typeface="+mj-ea"/>
                <a:cs typeface="+mj-cs"/>
              </a:defRPr>
            </a:lvl1pPr>
          </a:lstStyle>
          <a:p>
            <a:pPr algn="ctr"/>
            <a:r>
              <a:rPr lang="en-US" sz="3200" dirty="0">
                <a:latin typeface="Times New Roman" panose="02020603050405020304" pitchFamily="18" charset="0"/>
                <a:cs typeface="Times New Roman" panose="02020603050405020304" pitchFamily="18" charset="0"/>
              </a:rPr>
              <a:t>Data Science</a:t>
            </a:r>
          </a:p>
        </p:txBody>
      </p:sp>
      <p:sp>
        <p:nvSpPr>
          <p:cNvPr id="19" name="Subtitle 4">
            <a:extLst>
              <a:ext uri="{FF2B5EF4-FFF2-40B4-BE49-F238E27FC236}">
                <a16:creationId xmlns:a16="http://schemas.microsoft.com/office/drawing/2014/main" id="{290B6E21-2E20-4E0C-80A0-8BF052319F06}"/>
              </a:ext>
            </a:extLst>
          </p:cNvPr>
          <p:cNvSpPr txBox="1">
            <a:spLocks/>
          </p:cNvSpPr>
          <p:nvPr/>
        </p:nvSpPr>
        <p:spPr>
          <a:xfrm>
            <a:off x="3906751" y="2597898"/>
            <a:ext cx="3753098" cy="260823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spc="-15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Pct val="95000"/>
              <a:buFont typeface="Arial" panose="020B0604020202020204" pitchFamily="34" charset="0"/>
              <a:buNone/>
              <a:tabLst/>
              <a:defRPr/>
            </a:pPr>
            <a:r>
              <a:rPr kumimoji="0" lang="en-US" sz="2600" b="0" i="0" u="none" strike="noStrike" kern="1200" cap="none" spc="0" normalizeH="0" baseline="0" noProof="1">
                <a:ln>
                  <a:noFill/>
                </a:ln>
                <a:solidFill>
                  <a:prstClr val="white"/>
                </a:solidFill>
                <a:effectLst/>
                <a:uLnTx/>
                <a:uFillTx/>
                <a:latin typeface="Times New Roman" panose="02020603050405020304" pitchFamily="18" charset="0"/>
                <a:ea typeface="+mn-ea"/>
                <a:cs typeface="Times New Roman" panose="02020603050405020304" pitchFamily="18" charset="0"/>
              </a:rPr>
              <a:t>Duration    : 6 weeks</a:t>
            </a:r>
          </a:p>
          <a:p>
            <a:pPr marL="0" marR="0" lvl="0" indent="0" defTabSz="914400" rtl="0" eaLnBrk="1" fontAlgn="auto" latinLnBrk="0" hangingPunct="1">
              <a:lnSpc>
                <a:spcPct val="90000"/>
              </a:lnSpc>
              <a:spcBef>
                <a:spcPts val="1000"/>
              </a:spcBef>
              <a:spcAft>
                <a:spcPts val="0"/>
              </a:spcAft>
              <a:buClrTx/>
              <a:buSzPct val="95000"/>
              <a:buFont typeface="Arial" panose="020B0604020202020204" pitchFamily="34" charset="0"/>
              <a:buNone/>
              <a:tabLst/>
              <a:defRPr/>
            </a:pPr>
            <a:r>
              <a:rPr lang="en-US" sz="2600" spc="0" noProof="1">
                <a:solidFill>
                  <a:prstClr val="white"/>
                </a:solidFill>
                <a:latin typeface="Times New Roman" panose="02020603050405020304" pitchFamily="18" charset="0"/>
                <a:cs typeface="Times New Roman" panose="02020603050405020304" pitchFamily="18" charset="0"/>
              </a:rPr>
              <a:t>Platform    : Edx</a:t>
            </a:r>
            <a:endParaRPr kumimoji="0" lang="en-US" sz="2600" b="0" i="0" u="none" strike="noStrike" kern="1200" cap="none" spc="0" normalizeH="0" baseline="0" noProof="1">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defTabSz="914400" rtl="0" eaLnBrk="1" fontAlgn="auto" latinLnBrk="0" hangingPunct="1">
              <a:lnSpc>
                <a:spcPct val="90000"/>
              </a:lnSpc>
              <a:spcBef>
                <a:spcPts val="1000"/>
              </a:spcBef>
              <a:spcAft>
                <a:spcPts val="0"/>
              </a:spcAft>
              <a:buClrTx/>
              <a:buSzPct val="95000"/>
              <a:buFont typeface="Arial" panose="020B0604020202020204" pitchFamily="34" charset="0"/>
              <a:buNone/>
              <a:tabLst/>
              <a:defRPr/>
            </a:pPr>
            <a:r>
              <a:rPr kumimoji="0" lang="en-US" sz="2600" b="0" i="0" u="none" strike="noStrike" kern="1200" cap="none" spc="0" normalizeH="0" baseline="0" noProof="1">
                <a:ln>
                  <a:noFill/>
                </a:ln>
                <a:solidFill>
                  <a:prstClr val="white"/>
                </a:solidFill>
                <a:effectLst/>
                <a:uLnTx/>
                <a:uFillTx/>
                <a:latin typeface="Times New Roman" panose="02020603050405020304" pitchFamily="18" charset="0"/>
                <a:ea typeface="+mn-ea"/>
                <a:cs typeface="Times New Roman" panose="02020603050405020304" pitchFamily="18" charset="0"/>
              </a:rPr>
              <a:t>Hardness   : Beginner level</a:t>
            </a:r>
          </a:p>
          <a:p>
            <a:pPr marL="0" marR="0" lvl="0" indent="0" defTabSz="914400" rtl="0" eaLnBrk="1" fontAlgn="auto" latinLnBrk="0" hangingPunct="1">
              <a:lnSpc>
                <a:spcPct val="90000"/>
              </a:lnSpc>
              <a:spcBef>
                <a:spcPts val="1000"/>
              </a:spcBef>
              <a:spcAft>
                <a:spcPts val="0"/>
              </a:spcAft>
              <a:buClrTx/>
              <a:buSzPct val="95000"/>
              <a:buFont typeface="Arial" panose="020B0604020202020204" pitchFamily="34" charset="0"/>
              <a:buNone/>
              <a:tabLst/>
              <a:defRPr/>
            </a:pPr>
            <a:r>
              <a:rPr kumimoji="0" lang="en-US" sz="2600" b="0" i="0" u="none" strike="noStrike" kern="1200" cap="none" spc="0" normalizeH="0" baseline="0" noProof="1">
                <a:ln>
                  <a:noFill/>
                </a:ln>
                <a:solidFill>
                  <a:prstClr val="white"/>
                </a:solidFill>
                <a:effectLst/>
                <a:uLnTx/>
                <a:uFillTx/>
                <a:latin typeface="Times New Roman" panose="02020603050405020304" pitchFamily="18" charset="0"/>
                <a:ea typeface="+mn-ea"/>
                <a:cs typeface="Times New Roman" panose="02020603050405020304" pitchFamily="18" charset="0"/>
              </a:rPr>
              <a:t>Offered by : IBM</a:t>
            </a:r>
          </a:p>
          <a:p>
            <a:pPr marL="0" marR="0" lvl="0" indent="0" algn="l" defTabSz="914400" rtl="0" eaLnBrk="1" fontAlgn="auto" latinLnBrk="0" hangingPunct="1">
              <a:lnSpc>
                <a:spcPct val="90000"/>
              </a:lnSpc>
              <a:spcBef>
                <a:spcPts val="1000"/>
              </a:spcBef>
              <a:spcAft>
                <a:spcPts val="0"/>
              </a:spcAft>
              <a:buClrTx/>
              <a:buSzPct val="95000"/>
              <a:buFont typeface="Arial" panose="020B0604020202020204" pitchFamily="34" charset="0"/>
              <a:buNone/>
              <a:tabLst/>
              <a:defRPr/>
            </a:pPr>
            <a:r>
              <a:rPr kumimoji="0" lang="en-US" sz="900" b="0" i="0" u="none" strike="noStrike" kern="1200" cap="none" spc="0" normalizeH="0" baseline="0" noProof="1">
                <a:ln>
                  <a:noFill/>
                </a:ln>
                <a:solidFill>
                  <a:prstClr val="white"/>
                </a:solidFill>
                <a:effectLst/>
                <a:uLnTx/>
                <a:uFillTx/>
                <a:latin typeface="Times New Roman" panose="02020603050405020304" pitchFamily="18" charset="0"/>
                <a:ea typeface="+mn-ea"/>
                <a:cs typeface="Times New Roman" panose="02020603050405020304" pitchFamily="18" charset="0"/>
                <a:hlinkClick r:id="rId4"/>
              </a:rPr>
              <a:t>https://learning.edx.org/course/course-v1:IBM+DS0101EN+2T2021/home</a:t>
            </a:r>
            <a:r>
              <a:rPr kumimoji="0" lang="en-US" sz="900" b="0" i="0" u="none" strike="noStrike" kern="1200" cap="none" spc="0" normalizeH="0" baseline="0" noProof="1">
                <a:ln>
                  <a:noFill/>
                </a:ln>
                <a:solidFill>
                  <a:prstClr val="white"/>
                </a:solidFill>
                <a:effectLst/>
                <a:uLnTx/>
                <a:uFillTx/>
                <a:latin typeface="Times New Roman" panose="02020603050405020304" pitchFamily="18" charset="0"/>
                <a:ea typeface="+mn-ea"/>
                <a:cs typeface="Times New Roman" panose="02020603050405020304" pitchFamily="18" charset="0"/>
              </a:rPr>
              <a:t> </a:t>
            </a:r>
          </a:p>
          <a:p>
            <a:pPr>
              <a:buSzPct val="95000"/>
            </a:pPr>
            <a:endParaRPr lang="en-US" sz="1800" noProof="1">
              <a:solidFill>
                <a:schemeClr val="bg1"/>
              </a:solidFill>
              <a:latin typeface="Times New Roman" panose="02020603050405020304" pitchFamily="18" charset="0"/>
              <a:cs typeface="Times New Roman" panose="02020603050405020304" pitchFamily="18" charset="0"/>
            </a:endParaRPr>
          </a:p>
        </p:txBody>
      </p:sp>
      <p:cxnSp>
        <p:nvCxnSpPr>
          <p:cNvPr id="15" name="Straight Connector 14">
            <a:extLst>
              <a:ext uri="{FF2B5EF4-FFF2-40B4-BE49-F238E27FC236}">
                <a16:creationId xmlns:a16="http://schemas.microsoft.com/office/drawing/2014/main" id="{76009C53-2872-41C4-B340-09A0C94DD0C1}"/>
              </a:ext>
            </a:extLst>
          </p:cNvPr>
          <p:cNvCxnSpPr>
            <a:cxnSpLocks/>
          </p:cNvCxnSpPr>
          <p:nvPr/>
        </p:nvCxnSpPr>
        <p:spPr>
          <a:xfrm flipH="1">
            <a:off x="3745149" y="1575881"/>
            <a:ext cx="10135" cy="295548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043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sz="3600" dirty="0"/>
              <a:t>Course Purpose</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360000" y="1429966"/>
            <a:ext cx="6992936" cy="4071234"/>
          </a:xfrm>
        </p:spPr>
        <p:txBody>
          <a:bodyPr/>
          <a:lstStyle/>
          <a:p>
            <a:pPr lvl="1" algn="just"/>
            <a:r>
              <a:rPr lang="en-US" sz="2800" dirty="0"/>
              <a:t>Define Artificial Intelligence.</a:t>
            </a:r>
          </a:p>
          <a:p>
            <a:pPr lvl="1" algn="just"/>
            <a:r>
              <a:rPr lang="en-US" sz="2800" dirty="0"/>
              <a:t>Describe examples, applications, and impact of AI.</a:t>
            </a:r>
          </a:p>
          <a:p>
            <a:pPr lvl="1" algn="just"/>
            <a:r>
              <a:rPr lang="en-US" sz="2800" dirty="0"/>
              <a:t>Implementation of AI in real life.</a:t>
            </a:r>
          </a:p>
          <a:p>
            <a:pPr lvl="1" algn="just"/>
            <a:r>
              <a:rPr lang="en-US" sz="2800" dirty="0"/>
              <a:t>Define Data Science.</a:t>
            </a:r>
          </a:p>
          <a:p>
            <a:pPr lvl="1" algn="just"/>
            <a:r>
              <a:rPr lang="en-US" sz="2800" dirty="0"/>
              <a:t>Learn some key fundamentals in the field of data science.</a:t>
            </a:r>
          </a:p>
          <a:p>
            <a:pPr lvl="1" algn="just"/>
            <a:r>
              <a:rPr lang="en-US" sz="2800" dirty="0"/>
              <a:t>Using data to ease the work.</a:t>
            </a:r>
          </a:p>
        </p:txBody>
      </p:sp>
      <p:cxnSp>
        <p:nvCxnSpPr>
          <p:cNvPr id="7" name="Straight Connector 6">
            <a:extLst>
              <a:ext uri="{FF2B5EF4-FFF2-40B4-BE49-F238E27FC236}">
                <a16:creationId xmlns:a16="http://schemas.microsoft.com/office/drawing/2014/main" id="{4B51536B-93ED-432A-BBEA-AF185E2233AE}"/>
              </a:ext>
              <a:ext uri="{C183D7F6-B498-43B3-948B-1728B52AA6E4}">
                <adec:decorative xmlns:adec="http://schemas.microsoft.com/office/drawing/2017/decorative" val="1"/>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Placeholder 10">
            <a:extLst>
              <a:ext uri="{FF2B5EF4-FFF2-40B4-BE49-F238E27FC236}">
                <a16:creationId xmlns:a16="http://schemas.microsoft.com/office/drawing/2014/main" id="{460EECBB-989F-48EA-AA88-7967BCA18E26}"/>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7804150" y="0"/>
            <a:ext cx="4387850" cy="6679487"/>
          </a:xfrm>
        </p:spPr>
      </p:pic>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a:xfrm>
            <a:off x="10204315" y="6679488"/>
            <a:ext cx="1987685" cy="142511"/>
          </a:xfrm>
        </p:spPr>
        <p:txBody>
          <a:bodyPr/>
          <a:lstStyle/>
          <a:p>
            <a:fld id="{058DB212-BFA2-403F-85EF-DFD3FF6D973A}" type="slidenum">
              <a:rPr lang="en-US" smtClean="0"/>
              <a:pPr/>
              <a:t>4</a:t>
            </a:fld>
            <a:endParaRPr lang="en-US" dirty="0"/>
          </a:p>
        </p:txBody>
      </p:sp>
    </p:spTree>
    <p:extLst>
      <p:ext uri="{BB962C8B-B14F-4D97-AF65-F5344CB8AC3E}">
        <p14:creationId xmlns:p14="http://schemas.microsoft.com/office/powerpoint/2010/main" val="3746374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sz="3600" dirty="0"/>
              <a:t>Introduction</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sz="2900" noProof="1"/>
              <a:t>Artificial Intelligence</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06266" y="1620362"/>
            <a:ext cx="6992936" cy="4191771"/>
          </a:xfrm>
        </p:spPr>
        <p:txBody>
          <a:bodyPr/>
          <a:lstStyle/>
          <a:p>
            <a:pPr marL="0" indent="0">
              <a:buNone/>
            </a:pPr>
            <a:endParaRPr lang="en-US" sz="2800" noProof="1"/>
          </a:p>
          <a:p>
            <a:pPr marL="606425" lvl="1" indent="-342900" algn="just">
              <a:buFont typeface="+mj-lt"/>
              <a:buAutoNum type="arabicPeriod"/>
            </a:pPr>
            <a:r>
              <a:rPr lang="en-US" sz="2800" noProof="1"/>
              <a:t>Intelligence demonstrated by the Machines in contrast to Natural Intelligence delivered by Humans.</a:t>
            </a:r>
          </a:p>
          <a:p>
            <a:pPr marL="606425" lvl="1" indent="-342900" algn="just">
              <a:buFont typeface="+mj-lt"/>
              <a:buAutoNum type="arabicPeriod"/>
            </a:pPr>
            <a:r>
              <a:rPr lang="en-US" sz="2800" noProof="1"/>
              <a:t>Intelligence is given by feeding the experience of human to machines in the form of data.</a:t>
            </a:r>
          </a:p>
          <a:p>
            <a:pPr marL="606425" lvl="1" indent="-342900" algn="just">
              <a:buFont typeface="+mj-lt"/>
              <a:buAutoNum type="arabicPeriod"/>
            </a:pPr>
            <a:r>
              <a:rPr lang="en-US" sz="2800" noProof="1"/>
              <a:t>“AI WILL BE THE BEST OR WORST THING EVER FOR HUMANITY.” – Elon Musk</a:t>
            </a:r>
          </a:p>
        </p:txBody>
      </p:sp>
      <p:pic>
        <p:nvPicPr>
          <p:cNvPr id="37" name="Picture Placeholder 36">
            <a:extLst>
              <a:ext uri="{FF2B5EF4-FFF2-40B4-BE49-F238E27FC236}">
                <a16:creationId xmlns:a16="http://schemas.microsoft.com/office/drawing/2014/main" id="{1AB95479-A4F7-471B-9357-D4668C8CEF29}"/>
              </a:ext>
            </a:extLst>
          </p:cNvPr>
          <p:cNvPicPr>
            <a:picLocks noGrp="1" noChangeAspect="1"/>
          </p:cNvPicPr>
          <p:nvPr>
            <p:ph type="pic" sz="quarter" idx="17"/>
          </p:nvPr>
        </p:nvPicPr>
        <p:blipFill>
          <a:blip r:embed="rId2"/>
          <a:srcRect/>
          <a:stretch/>
        </p:blipFill>
        <p:spPr>
          <a:xfrm>
            <a:off x="8127752" y="4329668"/>
            <a:ext cx="1800000" cy="1800001"/>
          </a:xfrm>
        </p:spPr>
      </p:pic>
      <p:pic>
        <p:nvPicPr>
          <p:cNvPr id="41" name="Picture Placeholder 40" descr="microscope">
            <a:extLst>
              <a:ext uri="{FF2B5EF4-FFF2-40B4-BE49-F238E27FC236}">
                <a16:creationId xmlns:a16="http://schemas.microsoft.com/office/drawing/2014/main" id="{CBDEE79C-C9D6-429E-89F1-D97ECA184C26}"/>
              </a:ext>
            </a:extLst>
          </p:cNvPr>
          <p:cNvPicPr>
            <a:picLocks noGrp="1" noChangeAspect="1"/>
          </p:cNvPicPr>
          <p:nvPr>
            <p:ph type="pic" sz="quarter" idx="19"/>
          </p:nvPr>
        </p:nvPicPr>
        <p:blipFill rotWithShape="1">
          <a:blip r:embed="rId3" cstate="screen">
            <a:extLst>
              <a:ext uri="{28A0092B-C50C-407E-A947-70E740481C1C}">
                <a14:useLocalDpi xmlns:a14="http://schemas.microsoft.com/office/drawing/2010/main"/>
              </a:ext>
            </a:extLst>
          </a:blip>
          <a:srcRect/>
          <a:stretch/>
        </p:blipFill>
        <p:spPr>
          <a:xfrm>
            <a:off x="10057037" y="471129"/>
            <a:ext cx="1800000" cy="1800000"/>
          </a:xfrm>
        </p:spPr>
      </p:pic>
      <p:pic>
        <p:nvPicPr>
          <p:cNvPr id="45" name="Picture Placeholder 44" descr="can of pencils on a desk with chalkboard in background">
            <a:extLst>
              <a:ext uri="{FF2B5EF4-FFF2-40B4-BE49-F238E27FC236}">
                <a16:creationId xmlns:a16="http://schemas.microsoft.com/office/drawing/2014/main" id="{F549E3AE-1C00-4A91-8F97-0AA9F7DDDB39}"/>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a:stretch/>
        </p:blipFill>
        <p:spPr>
          <a:xfrm>
            <a:off x="8127752" y="457303"/>
            <a:ext cx="1800000" cy="1800000"/>
          </a:xfrm>
        </p:spPr>
      </p:pic>
      <p:pic>
        <p:nvPicPr>
          <p:cNvPr id="33" name="Picture Placeholder 32" descr="hand writing on chalkbaord">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5" cstate="screen">
            <a:extLst>
              <a:ext uri="{28A0092B-C50C-407E-A947-70E740481C1C}">
                <a14:useLocalDpi xmlns:a14="http://schemas.microsoft.com/office/drawing/2010/main"/>
              </a:ext>
            </a:extLst>
          </a:blip>
          <a:srcRect/>
          <a:stretch>
            <a:fillRect/>
          </a:stretch>
        </p:blipFill>
        <p:spPr>
          <a:xfrm>
            <a:off x="8127752" y="2395564"/>
            <a:ext cx="1800000" cy="1800000"/>
          </a:xfrm>
        </p:spPr>
      </p:pic>
      <p:pic>
        <p:nvPicPr>
          <p:cNvPr id="29" name="Picture Placeholder 28">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6"/>
          <a:srcRect/>
          <a:stretch/>
        </p:blipFill>
        <p:spPr>
          <a:xfrm>
            <a:off x="10057037" y="4320000"/>
            <a:ext cx="1800000" cy="1800000"/>
          </a:xfrm>
        </p:spPr>
      </p:pic>
      <p:pic>
        <p:nvPicPr>
          <p:cNvPr id="25" name="Picture Placeholder 24">
            <a:extLst>
              <a:ext uri="{FF2B5EF4-FFF2-40B4-BE49-F238E27FC236}">
                <a16:creationId xmlns:a16="http://schemas.microsoft.com/office/drawing/2014/main" id="{487E0117-9812-4B62-894B-1DDFACC39D16}"/>
              </a:ext>
            </a:extLst>
          </p:cNvPr>
          <p:cNvPicPr>
            <a:picLocks noGrp="1" noChangeAspect="1"/>
          </p:cNvPicPr>
          <p:nvPr>
            <p:ph type="pic" sz="quarter" idx="18"/>
          </p:nvPr>
        </p:nvPicPr>
        <p:blipFill>
          <a:blip r:embed="rId7">
            <a:extLst>
              <a:ext uri="{837473B0-CC2E-450A-ABE3-18F120FF3D39}">
                <a1611:picAttrSrcUrl xmlns:a1611="http://schemas.microsoft.com/office/drawing/2016/11/main" r:id="rId8"/>
              </a:ext>
            </a:extLst>
          </a:blip>
          <a:srcRect/>
          <a:stretch/>
        </p:blipFill>
        <p:spPr>
          <a:xfrm>
            <a:off x="10057037" y="2395564"/>
            <a:ext cx="1800000" cy="1800001"/>
          </a:xfrm>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a:xfrm>
            <a:off x="9927752" y="6653719"/>
            <a:ext cx="2264248" cy="168281"/>
          </a:xfrm>
        </p:spPr>
        <p:txBody>
          <a:bodyPr/>
          <a:lstStyle/>
          <a:p>
            <a:fld id="{058DB212-BFA2-403F-85EF-DFD3FF6D973A}" type="slidenum">
              <a:rPr lang="en-US" smtClean="0"/>
              <a:t>5</a:t>
            </a:fld>
            <a:endParaRPr lang="en-US" dirty="0"/>
          </a:p>
        </p:txBody>
      </p:sp>
    </p:spTree>
    <p:extLst>
      <p:ext uri="{BB962C8B-B14F-4D97-AF65-F5344CB8AC3E}">
        <p14:creationId xmlns:p14="http://schemas.microsoft.com/office/powerpoint/2010/main" val="3482574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p:txBody>
          <a:bodyPr/>
          <a:lstStyle/>
          <a:p>
            <a:r>
              <a:rPr lang="en-US" sz="3600" dirty="0"/>
              <a:t>Introduction</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p:txBody>
          <a:bodyPr/>
          <a:lstStyle/>
          <a:p>
            <a:r>
              <a:rPr lang="en-US" sz="2900" noProof="1"/>
              <a:t>Data Science</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06266" y="1620362"/>
            <a:ext cx="6992936" cy="4191771"/>
          </a:xfrm>
        </p:spPr>
        <p:txBody>
          <a:bodyPr/>
          <a:lstStyle/>
          <a:p>
            <a:pPr marL="0" indent="0">
              <a:buNone/>
            </a:pPr>
            <a:endParaRPr lang="en-US" sz="2400" noProof="1"/>
          </a:p>
          <a:p>
            <a:pPr marL="606425" lvl="1" indent="-342900" algn="just">
              <a:buFont typeface="+mj-lt"/>
              <a:buAutoNum type="arabicPeriod"/>
            </a:pPr>
            <a:r>
              <a:rPr lang="en-US" sz="2800" noProof="1"/>
              <a:t>Data science is an interdisciplinary field that uses scientific methods, processes, algorithms and systems to extract knowledge and insights.</a:t>
            </a:r>
          </a:p>
          <a:p>
            <a:pPr marL="606425" lvl="1" indent="-342900" algn="just">
              <a:buFont typeface="+mj-lt"/>
              <a:buAutoNum type="arabicPeriod"/>
            </a:pPr>
            <a:r>
              <a:rPr lang="en-US" sz="2800" noProof="1"/>
              <a:t>Uses noisy, structured and unstructured data, and apply knowledge.</a:t>
            </a:r>
          </a:p>
          <a:p>
            <a:pPr marL="606425" lvl="1" indent="-342900" algn="just">
              <a:buFont typeface="+mj-lt"/>
              <a:buAutoNum type="arabicPeriod"/>
            </a:pPr>
            <a:r>
              <a:rPr lang="en-US" sz="2800" noProof="1"/>
              <a:t>“Without big data analytics, companies are blind and deaf, wandering out onto the web like deer on a freeway.” – By Geoffrey Moore</a:t>
            </a:r>
          </a:p>
        </p:txBody>
      </p:sp>
      <p:pic>
        <p:nvPicPr>
          <p:cNvPr id="37" name="Picture Placeholder 36" descr="close up of pages of construction drawings">
            <a:extLst>
              <a:ext uri="{FF2B5EF4-FFF2-40B4-BE49-F238E27FC236}">
                <a16:creationId xmlns:a16="http://schemas.microsoft.com/office/drawing/2014/main" id="{1AB95479-A4F7-471B-9357-D4668C8CEF29}"/>
              </a:ext>
            </a:extLst>
          </p:cNvPr>
          <p:cNvPicPr>
            <a:picLocks noGrp="1" noChangeAspect="1"/>
          </p:cNvPicPr>
          <p:nvPr>
            <p:ph type="pic" sz="quarter" idx="17"/>
          </p:nvPr>
        </p:nvPicPr>
        <p:blipFill>
          <a:blip r:embed="rId2" cstate="screen">
            <a:extLst>
              <a:ext uri="{28A0092B-C50C-407E-A947-70E740481C1C}">
                <a14:useLocalDpi xmlns:a14="http://schemas.microsoft.com/office/drawing/2010/main"/>
              </a:ext>
            </a:extLst>
          </a:blip>
          <a:srcRect/>
          <a:stretch>
            <a:fillRect/>
          </a:stretch>
        </p:blipFill>
        <p:spPr/>
      </p:pic>
      <p:pic>
        <p:nvPicPr>
          <p:cNvPr id="41" name="Picture Placeholder 40">
            <a:extLst>
              <a:ext uri="{FF2B5EF4-FFF2-40B4-BE49-F238E27FC236}">
                <a16:creationId xmlns:a16="http://schemas.microsoft.com/office/drawing/2014/main" id="{CBDEE79C-C9D6-429E-89F1-D97ECA184C26}"/>
              </a:ext>
            </a:extLst>
          </p:cNvPr>
          <p:cNvPicPr>
            <a:picLocks noGrp="1" noChangeAspect="1"/>
          </p:cNvPicPr>
          <p:nvPr>
            <p:ph type="pic" sz="quarter" idx="19"/>
          </p:nvPr>
        </p:nvPicPr>
        <p:blipFill>
          <a:blip r:embed="rId3"/>
          <a:srcRect/>
          <a:stretch/>
        </p:blipFill>
        <p:spPr>
          <a:xfrm>
            <a:off x="8127752" y="471129"/>
            <a:ext cx="1800000" cy="1800000"/>
          </a:xfrm>
        </p:spPr>
      </p:pic>
      <p:pic>
        <p:nvPicPr>
          <p:cNvPr id="45" name="Picture Placeholder 44" descr="can of pencils on a desk with chalkboard in background">
            <a:extLst>
              <a:ext uri="{FF2B5EF4-FFF2-40B4-BE49-F238E27FC236}">
                <a16:creationId xmlns:a16="http://schemas.microsoft.com/office/drawing/2014/main" id="{F549E3AE-1C00-4A91-8F97-0AA9F7DDDB39}"/>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a:stretch/>
        </p:blipFill>
        <p:spPr>
          <a:xfrm>
            <a:off x="10057037" y="471129"/>
            <a:ext cx="1800000" cy="1800000"/>
          </a:xfrm>
        </p:spPr>
      </p:pic>
      <p:pic>
        <p:nvPicPr>
          <p:cNvPr id="33" name="Picture Placeholder 32" descr="hand writing on chalkbaord">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5" cstate="screen">
            <a:extLst>
              <a:ext uri="{28A0092B-C50C-407E-A947-70E740481C1C}">
                <a14:useLocalDpi xmlns:a14="http://schemas.microsoft.com/office/drawing/2010/main"/>
              </a:ext>
            </a:extLst>
          </a:blip>
          <a:srcRect/>
          <a:stretch>
            <a:fillRect/>
          </a:stretch>
        </p:blipFill>
        <p:spPr/>
      </p:pic>
      <p:pic>
        <p:nvPicPr>
          <p:cNvPr id="29" name="Picture Placeholder 28">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6"/>
          <a:srcRect/>
          <a:stretch/>
        </p:blipFill>
        <p:spPr>
          <a:xfrm>
            <a:off x="10057037" y="4319999"/>
            <a:ext cx="1800000" cy="1800001"/>
          </a:xfrm>
        </p:spPr>
      </p:pic>
      <p:pic>
        <p:nvPicPr>
          <p:cNvPr id="25" name="Picture Placeholder 24">
            <a:extLst>
              <a:ext uri="{FF2B5EF4-FFF2-40B4-BE49-F238E27FC236}">
                <a16:creationId xmlns:a16="http://schemas.microsoft.com/office/drawing/2014/main" id="{487E0117-9812-4B62-894B-1DDFACC39D16}"/>
              </a:ext>
            </a:extLst>
          </p:cNvPr>
          <p:cNvPicPr>
            <a:picLocks noGrp="1" noChangeAspect="1"/>
          </p:cNvPicPr>
          <p:nvPr>
            <p:ph type="pic" sz="quarter" idx="18"/>
          </p:nvPr>
        </p:nvPicPr>
        <p:blipFill>
          <a:blip r:embed="rId7"/>
          <a:srcRect/>
          <a:stretch/>
        </p:blipFill>
        <p:spPr>
          <a:xfrm>
            <a:off x="10057037" y="2395564"/>
            <a:ext cx="1800000" cy="1800001"/>
          </a:xfrm>
        </p:spPr>
      </p:pic>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1</a:t>
            </a:r>
            <a:endParaRPr lang="en-US" sz="1200" dirty="0">
              <a:solidFill>
                <a:schemeClr val="bg1"/>
              </a:solidFill>
            </a:endParaRP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2</a:t>
            </a:r>
            <a:endParaRPr lang="en-US" sz="1200" dirty="0">
              <a:solidFill>
                <a:schemeClr val="bg1"/>
              </a:solidFill>
            </a:endParaRP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3</a:t>
            </a:r>
            <a:endParaRPr lang="en-US" sz="1200" dirty="0">
              <a:solidFill>
                <a:schemeClr val="bg1"/>
              </a:solidFill>
            </a:endParaRP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4</a:t>
            </a:r>
            <a:endParaRPr lang="en-US" sz="1200" dirty="0">
              <a:solidFill>
                <a:schemeClr val="bg1"/>
              </a:solidFill>
            </a:endParaRP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5</a:t>
            </a:r>
            <a:endParaRPr lang="en-US" sz="1200" dirty="0">
              <a:solidFill>
                <a:schemeClr val="bg1"/>
              </a:solidFill>
            </a:endParaRP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chemeClr val="bg1"/>
                </a:solidFill>
              </a:rPr>
              <a:t>6</a:t>
            </a:r>
            <a:endParaRPr lang="en-US" sz="1200" dirty="0">
              <a:solidFill>
                <a:schemeClr val="bg1"/>
              </a:solidFill>
            </a:endParaRP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a:xfrm>
            <a:off x="9927752" y="6653719"/>
            <a:ext cx="2264248" cy="168281"/>
          </a:xfrm>
        </p:spPr>
        <p:txBody>
          <a:bodyPr/>
          <a:lstStyle/>
          <a:p>
            <a:fld id="{058DB212-BFA2-403F-85EF-DFD3FF6D973A}" type="slidenum">
              <a:rPr lang="en-US" smtClean="0"/>
              <a:t>6</a:t>
            </a:fld>
            <a:endParaRPr lang="en-US" dirty="0"/>
          </a:p>
        </p:txBody>
      </p:sp>
    </p:spTree>
    <p:extLst>
      <p:ext uri="{BB962C8B-B14F-4D97-AF65-F5344CB8AC3E}">
        <p14:creationId xmlns:p14="http://schemas.microsoft.com/office/powerpoint/2010/main" val="1629067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D002-7B9D-4732-8379-4110403BA73E}"/>
              </a:ext>
            </a:extLst>
          </p:cNvPr>
          <p:cNvSpPr>
            <a:spLocks noGrp="1"/>
          </p:cNvSpPr>
          <p:nvPr>
            <p:ph type="title"/>
          </p:nvPr>
        </p:nvSpPr>
        <p:spPr/>
        <p:txBody>
          <a:bodyPr/>
          <a:lstStyle/>
          <a:p>
            <a:r>
              <a:rPr lang="en-US" dirty="0"/>
              <a:t>Comparison</a:t>
            </a:r>
          </a:p>
        </p:txBody>
      </p:sp>
      <p:sp>
        <p:nvSpPr>
          <p:cNvPr id="8" name="Slide Number Placeholder 7">
            <a:extLst>
              <a:ext uri="{FF2B5EF4-FFF2-40B4-BE49-F238E27FC236}">
                <a16:creationId xmlns:a16="http://schemas.microsoft.com/office/drawing/2014/main" id="{1E1E3352-862D-46A0-BEB3-A5135B8C1C88}"/>
              </a:ext>
            </a:extLst>
          </p:cNvPr>
          <p:cNvSpPr>
            <a:spLocks noGrp="1"/>
          </p:cNvSpPr>
          <p:nvPr>
            <p:ph type="sldNum" sz="quarter" idx="16"/>
          </p:nvPr>
        </p:nvSpPr>
        <p:spPr>
          <a:xfrm>
            <a:off x="10145949" y="6673174"/>
            <a:ext cx="2046051" cy="148826"/>
          </a:xfrm>
        </p:spPr>
        <p:txBody>
          <a:bodyPr/>
          <a:lstStyle/>
          <a:p>
            <a:fld id="{058DB212-BFA2-403F-85EF-DFD3FF6D973A}" type="slidenum">
              <a:rPr lang="en-US" smtClean="0"/>
              <a:pPr/>
              <a:t>7</a:t>
            </a:fld>
            <a:endParaRPr lang="en-US" dirty="0"/>
          </a:p>
        </p:txBody>
      </p:sp>
      <p:pic>
        <p:nvPicPr>
          <p:cNvPr id="18" name="Picture 17">
            <a:extLst>
              <a:ext uri="{FF2B5EF4-FFF2-40B4-BE49-F238E27FC236}">
                <a16:creationId xmlns:a16="http://schemas.microsoft.com/office/drawing/2014/main" id="{4FC7B659-4B5B-4445-99BD-6B43A254C565}"/>
              </a:ext>
            </a:extLst>
          </p:cNvPr>
          <p:cNvPicPr>
            <a:picLocks noChangeAspect="1"/>
          </p:cNvPicPr>
          <p:nvPr/>
        </p:nvPicPr>
        <p:blipFill>
          <a:blip r:embed="rId2"/>
          <a:stretch>
            <a:fillRect/>
          </a:stretch>
        </p:blipFill>
        <p:spPr>
          <a:xfrm>
            <a:off x="2297349" y="900000"/>
            <a:ext cx="7597301" cy="5588819"/>
          </a:xfrm>
          <a:prstGeom prst="rect">
            <a:avLst/>
          </a:prstGeom>
        </p:spPr>
      </p:pic>
    </p:spTree>
    <p:extLst>
      <p:ext uri="{BB962C8B-B14F-4D97-AF65-F5344CB8AC3E}">
        <p14:creationId xmlns:p14="http://schemas.microsoft.com/office/powerpoint/2010/main" val="1858038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33D0-A2F5-49D6-833F-C677390546EB}"/>
              </a:ext>
            </a:extLst>
          </p:cNvPr>
          <p:cNvSpPr>
            <a:spLocks noGrp="1"/>
          </p:cNvSpPr>
          <p:nvPr>
            <p:ph type="title"/>
          </p:nvPr>
        </p:nvSpPr>
        <p:spPr/>
        <p:txBody>
          <a:bodyPr/>
          <a:lstStyle/>
          <a:p>
            <a:r>
              <a:rPr lang="en-US" sz="3600" dirty="0"/>
              <a:t>Applications of AI and Data Science</a:t>
            </a:r>
          </a:p>
        </p:txBody>
      </p:sp>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4"/>
          </p:nvPr>
        </p:nvSpPr>
        <p:spPr>
          <a:xfrm>
            <a:off x="10009635" y="6677999"/>
            <a:ext cx="2182365" cy="144001"/>
          </a:xfrm>
          <a:gradFill flip="none" rotWithShape="1">
            <a:gsLst>
              <a:gs pos="0">
                <a:schemeClr val="accent2">
                  <a:lumMod val="75000"/>
                  <a:shade val="30000"/>
                  <a:satMod val="115000"/>
                </a:schemeClr>
              </a:gs>
              <a:gs pos="47000">
                <a:schemeClr val="accent2">
                  <a:lumMod val="75000"/>
                  <a:shade val="67500"/>
                  <a:satMod val="115000"/>
                </a:schemeClr>
              </a:gs>
              <a:gs pos="100000">
                <a:schemeClr val="accent1"/>
              </a:gs>
            </a:gsLst>
            <a:lin ang="10800000" scaled="0"/>
            <a:tileRect/>
          </a:gradFill>
        </p:spPr>
        <p:txBody>
          <a:bodyPr/>
          <a:lstStyle/>
          <a:p>
            <a:fld id="{058DB212-BFA2-403F-85EF-DFD3FF6D973A}" type="slidenum">
              <a:rPr lang="en-US" smtClean="0"/>
              <a:pPr/>
              <a:t>8</a:t>
            </a:fld>
            <a:endParaRPr lang="en-US"/>
          </a:p>
        </p:txBody>
      </p:sp>
      <p:sp>
        <p:nvSpPr>
          <p:cNvPr id="5" name="TextBox 4">
            <a:extLst>
              <a:ext uri="{FF2B5EF4-FFF2-40B4-BE49-F238E27FC236}">
                <a16:creationId xmlns:a16="http://schemas.microsoft.com/office/drawing/2014/main" id="{A47DFF3F-652D-4F44-B50C-1F81460836F3}"/>
              </a:ext>
            </a:extLst>
          </p:cNvPr>
          <p:cNvSpPr txBox="1"/>
          <p:nvPr/>
        </p:nvSpPr>
        <p:spPr>
          <a:xfrm>
            <a:off x="360000" y="1182231"/>
            <a:ext cx="11472000" cy="5262979"/>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Artificial Intelligence</a:t>
            </a:r>
          </a:p>
          <a:p>
            <a:pPr marL="914400" lvl="1"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Robotics</a:t>
            </a:r>
          </a:p>
          <a:p>
            <a:pPr marL="914400" lvl="1"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Outer Space Exploration</a:t>
            </a:r>
          </a:p>
          <a:p>
            <a:pPr marL="914400" lvl="1"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Customer Service</a:t>
            </a:r>
          </a:p>
          <a:p>
            <a:pPr marL="914400" lvl="1"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Stock Market and Finance</a:t>
            </a:r>
          </a:p>
          <a:p>
            <a:pPr marL="914400" lvl="1"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Automated Cars</a:t>
            </a:r>
          </a:p>
          <a:p>
            <a:pPr marL="914400" lvl="1"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Healthcare Industry</a:t>
            </a:r>
          </a:p>
          <a:p>
            <a:r>
              <a:rPr lang="en-IN" sz="2800" dirty="0">
                <a:latin typeface="Times New Roman" panose="02020603050405020304" pitchFamily="18" charset="0"/>
                <a:cs typeface="Times New Roman" panose="02020603050405020304" pitchFamily="18" charset="0"/>
              </a:rPr>
              <a:t>Data Science</a:t>
            </a:r>
          </a:p>
          <a:p>
            <a:pPr marL="914400" lvl="1"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Fraud and Risk Detection</a:t>
            </a:r>
          </a:p>
          <a:p>
            <a:pPr marL="914400" lvl="1"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Website Recommendations</a:t>
            </a:r>
          </a:p>
          <a:p>
            <a:pPr marL="914400" lvl="1"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Gaming</a:t>
            </a:r>
          </a:p>
          <a:p>
            <a:pPr marL="914400" lvl="1"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Targeted Advertising</a:t>
            </a:r>
          </a:p>
        </p:txBody>
      </p:sp>
    </p:spTree>
    <p:extLst>
      <p:ext uri="{BB962C8B-B14F-4D97-AF65-F5344CB8AC3E}">
        <p14:creationId xmlns:p14="http://schemas.microsoft.com/office/powerpoint/2010/main" val="1177584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33D0-A2F5-49D6-833F-C677390546EB}"/>
              </a:ext>
            </a:extLst>
          </p:cNvPr>
          <p:cNvSpPr>
            <a:spLocks noGrp="1"/>
          </p:cNvSpPr>
          <p:nvPr>
            <p:ph type="title"/>
          </p:nvPr>
        </p:nvSpPr>
        <p:spPr/>
        <p:txBody>
          <a:bodyPr/>
          <a:lstStyle/>
          <a:p>
            <a:r>
              <a:rPr lang="en-US" sz="3600" dirty="0"/>
              <a:t>Machine Learning</a:t>
            </a:r>
          </a:p>
        </p:txBody>
      </p:sp>
      <p:sp>
        <p:nvSpPr>
          <p:cNvPr id="4" name="Slide Number Placeholder 3">
            <a:extLst>
              <a:ext uri="{FF2B5EF4-FFF2-40B4-BE49-F238E27FC236}">
                <a16:creationId xmlns:a16="http://schemas.microsoft.com/office/drawing/2014/main" id="{903996C0-0A7C-4905-8FD4-EC23739737EE}"/>
              </a:ext>
            </a:extLst>
          </p:cNvPr>
          <p:cNvSpPr>
            <a:spLocks noGrp="1"/>
          </p:cNvSpPr>
          <p:nvPr>
            <p:ph type="sldNum" sz="quarter" idx="14"/>
          </p:nvPr>
        </p:nvSpPr>
        <p:spPr>
          <a:xfrm>
            <a:off x="10009635" y="6677999"/>
            <a:ext cx="2182365" cy="144001"/>
          </a:xfrm>
          <a:gradFill flip="none" rotWithShape="1">
            <a:gsLst>
              <a:gs pos="0">
                <a:schemeClr val="accent2">
                  <a:lumMod val="75000"/>
                  <a:shade val="30000"/>
                  <a:satMod val="115000"/>
                </a:schemeClr>
              </a:gs>
              <a:gs pos="47000">
                <a:schemeClr val="accent2">
                  <a:lumMod val="75000"/>
                  <a:shade val="67500"/>
                  <a:satMod val="115000"/>
                </a:schemeClr>
              </a:gs>
              <a:gs pos="100000">
                <a:schemeClr val="accent1"/>
              </a:gs>
            </a:gsLst>
            <a:lin ang="10800000" scaled="0"/>
            <a:tileRect/>
          </a:gradFill>
        </p:spPr>
        <p:txBody>
          <a:bodyPr/>
          <a:lstStyle/>
          <a:p>
            <a:fld id="{058DB212-BFA2-403F-85EF-DFD3FF6D973A}" type="slidenum">
              <a:rPr lang="en-US" smtClean="0"/>
              <a:pPr/>
              <a:t>9</a:t>
            </a:fld>
            <a:endParaRPr lang="en-US"/>
          </a:p>
        </p:txBody>
      </p:sp>
      <p:sp>
        <p:nvSpPr>
          <p:cNvPr id="5" name="TextBox 4">
            <a:extLst>
              <a:ext uri="{FF2B5EF4-FFF2-40B4-BE49-F238E27FC236}">
                <a16:creationId xmlns:a16="http://schemas.microsoft.com/office/drawing/2014/main" id="{A47DFF3F-652D-4F44-B50C-1F81460836F3}"/>
              </a:ext>
            </a:extLst>
          </p:cNvPr>
          <p:cNvSpPr txBox="1"/>
          <p:nvPr/>
        </p:nvSpPr>
        <p:spPr>
          <a:xfrm>
            <a:off x="360000" y="1182231"/>
            <a:ext cx="11472000" cy="4401205"/>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Human’s knowledge is only obtained by the experience throughout their life. For machines those knowledge is need to be fed, by collecting enormous amount of data on a certain application and fed to it, machines also obtains the knowledge in short period of time.</a:t>
            </a:r>
          </a:p>
          <a:p>
            <a:pPr algn="just"/>
            <a:endParaRPr lang="en-US"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There are three types of Machine Learning</a:t>
            </a:r>
          </a:p>
          <a:p>
            <a:pPr algn="just"/>
            <a:endParaRPr lang="en-US" sz="2800" dirty="0">
              <a:latin typeface="Times New Roman" panose="02020603050405020304" pitchFamily="18" charset="0"/>
              <a:cs typeface="Times New Roman" panose="02020603050405020304" pitchFamily="18" charset="0"/>
            </a:endParaRPr>
          </a:p>
          <a:p>
            <a:pPr marL="914400" lvl="1"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Supervised</a:t>
            </a:r>
          </a:p>
          <a:p>
            <a:pPr marL="914400" lvl="1"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Unsupervised</a:t>
            </a:r>
          </a:p>
          <a:p>
            <a:pPr marL="914400" lvl="1"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Reinforcement</a:t>
            </a:r>
          </a:p>
        </p:txBody>
      </p:sp>
    </p:spTree>
    <p:extLst>
      <p:ext uri="{BB962C8B-B14F-4D97-AF65-F5344CB8AC3E}">
        <p14:creationId xmlns:p14="http://schemas.microsoft.com/office/powerpoint/2010/main" val="2109496431"/>
      </p:ext>
    </p:extLst>
  </p:cSld>
  <p:clrMapOvr>
    <a:masterClrMapping/>
  </p:clrMapOvr>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78043420_Science fair presentation_RVA_v3.potx" id="{29D4BD8F-7488-49D9-BFBB-7DF8C2B0292D}" vid="{799E8309-D02B-4451-A1B1-915D5FF07E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Science fair presentation</Template>
  <TotalTime>2859</TotalTime>
  <Words>1233</Words>
  <Application>Microsoft Office PowerPoint</Application>
  <PresentationFormat>Widescreen</PresentationFormat>
  <Paragraphs>230</Paragraphs>
  <Slides>22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Bell MT</vt:lpstr>
      <vt:lpstr>Calibri</vt:lpstr>
      <vt:lpstr>Copperplate Gothic Bold</vt:lpstr>
      <vt:lpstr>Copperplate Gothic Light</vt:lpstr>
      <vt:lpstr>Lucida Sans Typewriter</vt:lpstr>
      <vt:lpstr>Source Code Pro Light</vt:lpstr>
      <vt:lpstr>Squada One</vt:lpstr>
      <vt:lpstr>Times New Roman</vt:lpstr>
      <vt:lpstr>Tw Cen MT</vt:lpstr>
      <vt:lpstr>Office Theme</vt:lpstr>
      <vt:lpstr>AI &amp; Data Science</vt:lpstr>
      <vt:lpstr>Table of Content</vt:lpstr>
      <vt:lpstr>Artificial Intelligence</vt:lpstr>
      <vt:lpstr>Course Purpose</vt:lpstr>
      <vt:lpstr>Introduction</vt:lpstr>
      <vt:lpstr>Introduction</vt:lpstr>
      <vt:lpstr>Comparison</vt:lpstr>
      <vt:lpstr>Applications of AI and Data Science</vt:lpstr>
      <vt:lpstr>Machine Learning</vt:lpstr>
      <vt:lpstr>Deep Learning</vt:lpstr>
      <vt:lpstr>Computer Vision</vt:lpstr>
      <vt:lpstr>Data Science with example</vt:lpstr>
      <vt:lpstr>Project Work</vt:lpstr>
      <vt:lpstr>Technologies Used</vt:lpstr>
      <vt:lpstr>Working</vt:lpstr>
      <vt:lpstr>Working</vt:lpstr>
      <vt:lpstr>Input/Output</vt:lpstr>
      <vt:lpstr>Future Work</vt:lpstr>
      <vt:lpstr>Summary</vt:lpstr>
      <vt:lpstr>Video slide</vt:lpstr>
      <vt:lpstr>Video slide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Cover Title</dc:title>
  <dc:creator>Shubham Udsaria</dc:creator>
  <cp:lastModifiedBy>Shubham Udsaria</cp:lastModifiedBy>
  <cp:revision>28</cp:revision>
  <dcterms:created xsi:type="dcterms:W3CDTF">2021-09-06T11:20:46Z</dcterms:created>
  <dcterms:modified xsi:type="dcterms:W3CDTF">2021-09-10T04:25:07Z</dcterms:modified>
</cp:coreProperties>
</file>